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  <p:sldMasterId id="2147483713" r:id="rId4"/>
    <p:sldMasterId id="2147483726" r:id="rId5"/>
  </p:sldMasterIdLst>
  <p:notesMasterIdLst>
    <p:notesMasterId r:id="rId36"/>
  </p:notesMasterIdLst>
  <p:sldIdLst>
    <p:sldId id="259" r:id="rId6"/>
    <p:sldId id="289" r:id="rId7"/>
    <p:sldId id="266" r:id="rId8"/>
    <p:sldId id="267" r:id="rId9"/>
    <p:sldId id="258" r:id="rId10"/>
    <p:sldId id="260" r:id="rId11"/>
    <p:sldId id="261" r:id="rId12"/>
    <p:sldId id="262" r:id="rId13"/>
    <p:sldId id="263" r:id="rId14"/>
    <p:sldId id="264" r:id="rId15"/>
    <p:sldId id="288" r:id="rId16"/>
    <p:sldId id="268" r:id="rId17"/>
    <p:sldId id="283" r:id="rId18"/>
    <p:sldId id="290" r:id="rId19"/>
    <p:sldId id="275" r:id="rId20"/>
    <p:sldId id="276" r:id="rId21"/>
    <p:sldId id="274" r:id="rId22"/>
    <p:sldId id="270" r:id="rId23"/>
    <p:sldId id="271" r:id="rId24"/>
    <p:sldId id="273" r:id="rId25"/>
    <p:sldId id="291" r:id="rId26"/>
    <p:sldId id="277" r:id="rId27"/>
    <p:sldId id="278" r:id="rId28"/>
    <p:sldId id="279" r:id="rId29"/>
    <p:sldId id="281" r:id="rId30"/>
    <p:sldId id="282" r:id="rId31"/>
    <p:sldId id="292" r:id="rId32"/>
    <p:sldId id="293" r:id="rId33"/>
    <p:sldId id="294" r:id="rId34"/>
    <p:sldId id="295" r:id="rId35"/>
  </p:sldIdLst>
  <p:sldSz cx="9144000" cy="6858000" type="screen4x3"/>
  <p:notesSz cx="6797675" cy="9926638"/>
  <p:defaultTextStyle>
    <a:defPPr>
      <a:defRPr lang="ko-KR"/>
    </a:defPPr>
    <a:lvl1pPr marL="0" algn="l" defTabSz="91388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45" algn="l" defTabSz="91388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87" algn="l" defTabSz="91388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30" algn="l" defTabSz="91388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71" algn="l" defTabSz="91388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16" algn="l" defTabSz="91388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660" algn="l" defTabSz="91388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603" algn="l" defTabSz="91388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545" algn="l" defTabSz="91388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2" d="100"/>
          <a:sy n="62" d="100"/>
        </p:scale>
        <p:origin x="-3106" y="-77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41ED-90C5-4164-A2AA-8BB55620D441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9CA9F-CE99-4E38-B7A1-34F44E5E3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3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5" algn="l" defTabSz="9138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7" algn="l" defTabSz="9138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30" algn="l" defTabSz="9138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71" algn="l" defTabSz="9138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16" algn="l" defTabSz="9138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60" algn="l" defTabSz="9138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603" algn="l" defTabSz="9138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45" algn="l" defTabSz="91388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1910" indent="-285350" eaLnBrk="0" hangingPunct="0">
              <a:defRPr kumimoji="1" sz="1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1400" indent="-228280" eaLnBrk="0" hangingPunct="0">
              <a:defRPr kumimoji="1" sz="1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597960" indent="-228280" eaLnBrk="0" hangingPunct="0">
              <a:defRPr kumimoji="1" sz="1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4520" indent="-228280" eaLnBrk="0" hangingPunct="0">
              <a:defRPr kumimoji="1" sz="1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1080" indent="-22828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67639" indent="-22828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4199" indent="-22828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0759" indent="-22828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1B20FC56-F215-48F0-BF51-0E184FB0AECB}" type="slidenum">
              <a:rPr lang="en-US" altLang="ko-KR" sz="1200"/>
              <a:pPr eaLnBrk="1" hangingPunct="1"/>
              <a:t>1</a:t>
            </a:fld>
            <a:endParaRPr lang="en-US" altLang="ko-KR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686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567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A9F-CE99-4E38-B7A1-34F44E5E31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579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3691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462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752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9CA9F-CE99-4E38-B7A1-34F44E5E31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55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60387-16F4-4E91-BD79-889C4C66B4A3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48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8" y="213043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8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1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5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881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JWH_제작팀\전나래(20170404)\2018파워포인트-최종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" y="1562"/>
            <a:ext cx="9142507" cy="68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81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JWH_제작팀\전나래(20170404)\2018파워포인트-최종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" y="1562"/>
            <a:ext cx="9142507" cy="68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파워포인트-앞(로고만)영문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5" t="90158"/>
          <a:stretch>
            <a:fillRect/>
          </a:stretch>
        </p:blipFill>
        <p:spPr bwMode="auto">
          <a:xfrm>
            <a:off x="7277584" y="6183527"/>
            <a:ext cx="1866427" cy="67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45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56"/>
            <a:ext cx="8230197" cy="1142741"/>
          </a:xfrm>
          <a:prstGeom prst="rect">
            <a:avLst/>
          </a:prstGeom>
        </p:spPr>
        <p:txBody>
          <a:bodyPr lIns="87340" tIns="43671" rIns="87340" bIns="43671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6902" y="1600160"/>
            <a:ext cx="8230197" cy="4526001"/>
          </a:xfrm>
          <a:prstGeom prst="rect">
            <a:avLst/>
          </a:prstGeom>
        </p:spPr>
        <p:txBody>
          <a:bodyPr lIns="87340" tIns="43671" rIns="87340" bIns="43671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66729" y="6506344"/>
            <a:ext cx="846237" cy="351656"/>
          </a:xfrm>
          <a:prstGeom prst="rect">
            <a:avLst/>
          </a:prstGeom>
        </p:spPr>
        <p:txBody>
          <a:bodyPr vert="horz" wrap="square" lIns="87340" tIns="43671" rIns="87340" bIns="43671" numCol="1" anchor="t" anchorCtr="0" compatLnSpc="1">
            <a:prstTxWarp prst="textNoShape">
              <a:avLst/>
            </a:prstTxWarp>
          </a:bodyPr>
          <a:lstStyle>
            <a:lvl1pPr>
              <a:defRPr sz="13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 smtClean="0">
                <a:solidFill>
                  <a:srgbClr val="000000"/>
                </a:solidFill>
              </a:rPr>
              <a:t>#/21</a:t>
            </a:r>
            <a:endParaRPr kumimoji="1"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89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684" y="4406621"/>
            <a:ext cx="7771803" cy="1362917"/>
          </a:xfrm>
          <a:prstGeom prst="rect">
            <a:avLst/>
          </a:prstGeom>
        </p:spPr>
        <p:txBody>
          <a:bodyPr lIns="87340" tIns="43671" rIns="87340" bIns="43671" anchor="t"/>
          <a:lstStyle>
            <a:lvl1pPr algn="l">
              <a:defRPr sz="3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684" y="2907250"/>
            <a:ext cx="7771803" cy="1499363"/>
          </a:xfrm>
          <a:prstGeom prst="rect">
            <a:avLst/>
          </a:prstGeom>
        </p:spPr>
        <p:txBody>
          <a:bodyPr lIns="87340" tIns="43671" rIns="87340" bIns="43671" anchor="b"/>
          <a:lstStyle>
            <a:lvl1pPr marL="0" indent="0">
              <a:buNone/>
              <a:defRPr sz="1900"/>
            </a:lvl1pPr>
            <a:lvl2pPr marL="436699" indent="0">
              <a:buNone/>
              <a:defRPr sz="1700"/>
            </a:lvl2pPr>
            <a:lvl3pPr marL="873403" indent="0">
              <a:buNone/>
              <a:defRPr sz="1500"/>
            </a:lvl3pPr>
            <a:lvl4pPr marL="1310101" indent="0">
              <a:buNone/>
              <a:defRPr sz="1300"/>
            </a:lvl4pPr>
            <a:lvl5pPr marL="1746801" indent="0">
              <a:buNone/>
              <a:defRPr sz="1300"/>
            </a:lvl5pPr>
            <a:lvl6pPr marL="2183504" indent="0">
              <a:buNone/>
              <a:defRPr sz="1300"/>
            </a:lvl6pPr>
            <a:lvl7pPr marL="2620203" indent="0">
              <a:buNone/>
              <a:defRPr sz="1300"/>
            </a:lvl7pPr>
            <a:lvl8pPr marL="3056904" indent="0">
              <a:buNone/>
              <a:defRPr sz="1300"/>
            </a:lvl8pPr>
            <a:lvl9pPr marL="3493604" indent="0">
              <a:buNone/>
              <a:defRPr sz="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3" y="6752564"/>
            <a:ext cx="4707875" cy="210872"/>
          </a:xfrm>
          <a:prstGeom prst="rect">
            <a:avLst/>
          </a:prstGeom>
        </p:spPr>
        <p:txBody>
          <a:bodyPr vert="horz" wrap="square" lIns="87340" tIns="43671" rIns="87340" bIns="4367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93260F-9574-4F75-9AA0-F02E941E0438}" type="slidenum">
              <a:rPr kumimoji="1" lang="en-US" altLang="ko-K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81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56"/>
            <a:ext cx="8230197" cy="1142741"/>
          </a:xfrm>
          <a:prstGeom prst="rect">
            <a:avLst/>
          </a:prstGeom>
        </p:spPr>
        <p:txBody>
          <a:bodyPr lIns="87340" tIns="43671" rIns="87340" bIns="43671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6901" y="1600160"/>
            <a:ext cx="4043428" cy="4526001"/>
          </a:xfrm>
          <a:prstGeom prst="rect">
            <a:avLst/>
          </a:prstGeom>
        </p:spPr>
        <p:txBody>
          <a:bodyPr lIns="87340" tIns="43671" rIns="87340" bIns="43671"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3671" y="1600160"/>
            <a:ext cx="4043428" cy="4526001"/>
          </a:xfrm>
          <a:prstGeom prst="rect">
            <a:avLst/>
          </a:prstGeom>
        </p:spPr>
        <p:txBody>
          <a:bodyPr lIns="87340" tIns="43671" rIns="87340" bIns="43671"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3" y="6752564"/>
            <a:ext cx="4707875" cy="210872"/>
          </a:xfrm>
          <a:prstGeom prst="rect">
            <a:avLst/>
          </a:prstGeom>
        </p:spPr>
        <p:txBody>
          <a:bodyPr vert="horz" wrap="square" lIns="87340" tIns="43671" rIns="87340" bIns="4367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337E87-0C91-4F59-974F-7674FE0A2E7B}" type="slidenum">
              <a:rPr kumimoji="1" lang="en-US" altLang="ko-K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6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56"/>
            <a:ext cx="8230197" cy="1142741"/>
          </a:xfrm>
          <a:prstGeom prst="rect">
            <a:avLst/>
          </a:prstGeom>
        </p:spPr>
        <p:txBody>
          <a:bodyPr lIns="87340" tIns="43671" rIns="87340" bIns="43671"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6903" y="1535026"/>
            <a:ext cx="4040442" cy="640370"/>
          </a:xfrm>
          <a:prstGeom prst="rect">
            <a:avLst/>
          </a:prstGeom>
        </p:spPr>
        <p:txBody>
          <a:bodyPr lIns="87340" tIns="43671" rIns="87340" bIns="43671" anchor="b"/>
          <a:lstStyle>
            <a:lvl1pPr marL="0" indent="0">
              <a:buNone/>
              <a:defRPr sz="2300" b="1"/>
            </a:lvl1pPr>
            <a:lvl2pPr marL="436699" indent="0">
              <a:buNone/>
              <a:defRPr sz="1900" b="1"/>
            </a:lvl2pPr>
            <a:lvl3pPr marL="873403" indent="0">
              <a:buNone/>
              <a:defRPr sz="1700" b="1"/>
            </a:lvl3pPr>
            <a:lvl4pPr marL="1310101" indent="0">
              <a:buNone/>
              <a:defRPr sz="1500" b="1"/>
            </a:lvl4pPr>
            <a:lvl5pPr marL="1746801" indent="0">
              <a:buNone/>
              <a:defRPr sz="1500" b="1"/>
            </a:lvl5pPr>
            <a:lvl6pPr marL="2183504" indent="0">
              <a:buNone/>
              <a:defRPr sz="1500" b="1"/>
            </a:lvl6pPr>
            <a:lvl7pPr marL="2620203" indent="0">
              <a:buNone/>
              <a:defRPr sz="1500" b="1"/>
            </a:lvl7pPr>
            <a:lvl8pPr marL="3056904" indent="0">
              <a:buNone/>
              <a:defRPr sz="1500" b="1"/>
            </a:lvl8pPr>
            <a:lvl9pPr marL="3493604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6903" y="2175396"/>
            <a:ext cx="4040442" cy="3950754"/>
          </a:xfrm>
          <a:prstGeom prst="rect">
            <a:avLst/>
          </a:prstGeom>
        </p:spPr>
        <p:txBody>
          <a:bodyPr lIns="87340" tIns="43671" rIns="87340" bIns="43671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165" y="1535026"/>
            <a:ext cx="4041934" cy="640370"/>
          </a:xfrm>
          <a:prstGeom prst="rect">
            <a:avLst/>
          </a:prstGeom>
        </p:spPr>
        <p:txBody>
          <a:bodyPr lIns="87340" tIns="43671" rIns="87340" bIns="43671" anchor="b"/>
          <a:lstStyle>
            <a:lvl1pPr marL="0" indent="0">
              <a:buNone/>
              <a:defRPr sz="2300" b="1"/>
            </a:lvl1pPr>
            <a:lvl2pPr marL="436699" indent="0">
              <a:buNone/>
              <a:defRPr sz="1900" b="1"/>
            </a:lvl2pPr>
            <a:lvl3pPr marL="873403" indent="0">
              <a:buNone/>
              <a:defRPr sz="1700" b="1"/>
            </a:lvl3pPr>
            <a:lvl4pPr marL="1310101" indent="0">
              <a:buNone/>
              <a:defRPr sz="1500" b="1"/>
            </a:lvl4pPr>
            <a:lvl5pPr marL="1746801" indent="0">
              <a:buNone/>
              <a:defRPr sz="1500" b="1"/>
            </a:lvl5pPr>
            <a:lvl6pPr marL="2183504" indent="0">
              <a:buNone/>
              <a:defRPr sz="1500" b="1"/>
            </a:lvl6pPr>
            <a:lvl7pPr marL="2620203" indent="0">
              <a:buNone/>
              <a:defRPr sz="1500" b="1"/>
            </a:lvl7pPr>
            <a:lvl8pPr marL="3056904" indent="0">
              <a:buNone/>
              <a:defRPr sz="1500" b="1"/>
            </a:lvl8pPr>
            <a:lvl9pPr marL="3493604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165" y="2175396"/>
            <a:ext cx="4041934" cy="3950754"/>
          </a:xfrm>
          <a:prstGeom prst="rect">
            <a:avLst/>
          </a:prstGeom>
        </p:spPr>
        <p:txBody>
          <a:bodyPr lIns="87340" tIns="43671" rIns="87340" bIns="43671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3" y="6752564"/>
            <a:ext cx="4707875" cy="210872"/>
          </a:xfrm>
          <a:prstGeom prst="rect">
            <a:avLst/>
          </a:prstGeom>
        </p:spPr>
        <p:txBody>
          <a:bodyPr vert="horz" wrap="square" lIns="87340" tIns="43671" rIns="87340" bIns="4367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B9AFC1-7FFE-4567-B7B2-EDD200A392DE}" type="slidenum">
              <a:rPr kumimoji="1" lang="en-US" altLang="ko-K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876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56"/>
            <a:ext cx="8230197" cy="1142741"/>
          </a:xfrm>
          <a:prstGeom prst="rect">
            <a:avLst/>
          </a:prstGeom>
        </p:spPr>
        <p:txBody>
          <a:bodyPr lIns="87340" tIns="43671" rIns="87340" bIns="43671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3" y="6752564"/>
            <a:ext cx="4707875" cy="210872"/>
          </a:xfrm>
          <a:prstGeom prst="rect">
            <a:avLst/>
          </a:prstGeom>
        </p:spPr>
        <p:txBody>
          <a:bodyPr vert="horz" wrap="square" lIns="87340" tIns="43671" rIns="87340" bIns="4367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0DC2B1-362E-4E6C-8F3C-2A1D2DF7AB0E}" type="slidenum">
              <a:rPr kumimoji="1" lang="en-US" altLang="ko-K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7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3" y="6752564"/>
            <a:ext cx="4707875" cy="210872"/>
          </a:xfrm>
          <a:prstGeom prst="rect">
            <a:avLst/>
          </a:prstGeom>
        </p:spPr>
        <p:txBody>
          <a:bodyPr vert="horz" wrap="square" lIns="87340" tIns="43671" rIns="87340" bIns="4367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914B20-CF19-48FD-8DBA-C92B0D08B876}" type="slidenum">
              <a:rPr kumimoji="1" lang="en-US" altLang="ko-K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4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26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13" y="272894"/>
            <a:ext cx="3008681" cy="1162898"/>
          </a:xfrm>
          <a:prstGeom prst="rect">
            <a:avLst/>
          </a:prstGeom>
        </p:spPr>
        <p:txBody>
          <a:bodyPr lIns="87340" tIns="43671" rIns="87340" bIns="43671"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4581" y="272905"/>
            <a:ext cx="5112517" cy="5853256"/>
          </a:xfrm>
          <a:prstGeom prst="rect">
            <a:avLst/>
          </a:prstGeom>
        </p:spPr>
        <p:txBody>
          <a:bodyPr lIns="87340" tIns="43671" rIns="87340" bIns="43671"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6913" y="1435792"/>
            <a:ext cx="3008681" cy="4690357"/>
          </a:xfrm>
          <a:prstGeom prst="rect">
            <a:avLst/>
          </a:prstGeom>
        </p:spPr>
        <p:txBody>
          <a:bodyPr lIns="87340" tIns="43671" rIns="87340" bIns="43671"/>
          <a:lstStyle>
            <a:lvl1pPr marL="0" indent="0">
              <a:buNone/>
              <a:defRPr sz="1300"/>
            </a:lvl1pPr>
            <a:lvl2pPr marL="436699" indent="0">
              <a:buNone/>
              <a:defRPr sz="1100"/>
            </a:lvl2pPr>
            <a:lvl3pPr marL="873403" indent="0">
              <a:buNone/>
              <a:defRPr sz="1000"/>
            </a:lvl3pPr>
            <a:lvl4pPr marL="1310101" indent="0">
              <a:buNone/>
              <a:defRPr sz="900"/>
            </a:lvl4pPr>
            <a:lvl5pPr marL="1746801" indent="0">
              <a:buNone/>
              <a:defRPr sz="900"/>
            </a:lvl5pPr>
            <a:lvl6pPr marL="2183504" indent="0">
              <a:buNone/>
              <a:defRPr sz="900"/>
            </a:lvl6pPr>
            <a:lvl7pPr marL="2620203" indent="0">
              <a:buNone/>
              <a:defRPr sz="900"/>
            </a:lvl7pPr>
            <a:lvl8pPr marL="3056904" indent="0">
              <a:buNone/>
              <a:defRPr sz="900"/>
            </a:lvl8pPr>
            <a:lvl9pPr marL="3493604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3" y="6752564"/>
            <a:ext cx="4707875" cy="210872"/>
          </a:xfrm>
          <a:prstGeom prst="rect">
            <a:avLst/>
          </a:prstGeom>
        </p:spPr>
        <p:txBody>
          <a:bodyPr vert="horz" wrap="square" lIns="87340" tIns="43671" rIns="87340" bIns="4367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3F8334-9F17-4394-B6AE-1B8C2362A90B}" type="slidenum">
              <a:rPr kumimoji="1" lang="en-US" altLang="ko-K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46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1774" y="4800445"/>
            <a:ext cx="5487296" cy="567494"/>
          </a:xfrm>
          <a:prstGeom prst="rect">
            <a:avLst/>
          </a:prstGeom>
        </p:spPr>
        <p:txBody>
          <a:bodyPr lIns="87340" tIns="43671" rIns="87340" bIns="43671"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1774" y="612469"/>
            <a:ext cx="5487296" cy="4115110"/>
          </a:xfrm>
          <a:prstGeom prst="rect">
            <a:avLst/>
          </a:prstGeom>
        </p:spPr>
        <p:txBody>
          <a:bodyPr lIns="87340" tIns="43671" rIns="87340" bIns="43671"/>
          <a:lstStyle>
            <a:lvl1pPr marL="0" indent="0">
              <a:buNone/>
              <a:defRPr sz="3100"/>
            </a:lvl1pPr>
            <a:lvl2pPr marL="436699" indent="0">
              <a:buNone/>
              <a:defRPr sz="2700"/>
            </a:lvl2pPr>
            <a:lvl3pPr marL="873403" indent="0">
              <a:buNone/>
              <a:defRPr sz="2300"/>
            </a:lvl3pPr>
            <a:lvl4pPr marL="1310101" indent="0">
              <a:buNone/>
              <a:defRPr sz="1900"/>
            </a:lvl4pPr>
            <a:lvl5pPr marL="1746801" indent="0">
              <a:buNone/>
              <a:defRPr sz="1900"/>
            </a:lvl5pPr>
            <a:lvl6pPr marL="2183504" indent="0">
              <a:buNone/>
              <a:defRPr sz="1900"/>
            </a:lvl6pPr>
            <a:lvl7pPr marL="2620203" indent="0">
              <a:buNone/>
              <a:defRPr sz="1900"/>
            </a:lvl7pPr>
            <a:lvl8pPr marL="3056904" indent="0">
              <a:buNone/>
              <a:defRPr sz="1900"/>
            </a:lvl8pPr>
            <a:lvl9pPr marL="3493604" indent="0">
              <a:buNone/>
              <a:defRPr sz="19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1774" y="5367944"/>
            <a:ext cx="5487296" cy="804726"/>
          </a:xfrm>
          <a:prstGeom prst="rect">
            <a:avLst/>
          </a:prstGeom>
        </p:spPr>
        <p:txBody>
          <a:bodyPr lIns="87340" tIns="43671" rIns="87340" bIns="43671"/>
          <a:lstStyle>
            <a:lvl1pPr marL="0" indent="0">
              <a:buNone/>
              <a:defRPr sz="1300"/>
            </a:lvl1pPr>
            <a:lvl2pPr marL="436699" indent="0">
              <a:buNone/>
              <a:defRPr sz="1100"/>
            </a:lvl2pPr>
            <a:lvl3pPr marL="873403" indent="0">
              <a:buNone/>
              <a:defRPr sz="1000"/>
            </a:lvl3pPr>
            <a:lvl4pPr marL="1310101" indent="0">
              <a:buNone/>
              <a:defRPr sz="900"/>
            </a:lvl4pPr>
            <a:lvl5pPr marL="1746801" indent="0">
              <a:buNone/>
              <a:defRPr sz="900"/>
            </a:lvl5pPr>
            <a:lvl6pPr marL="2183504" indent="0">
              <a:buNone/>
              <a:defRPr sz="900"/>
            </a:lvl6pPr>
            <a:lvl7pPr marL="2620203" indent="0">
              <a:buNone/>
              <a:defRPr sz="900"/>
            </a:lvl7pPr>
            <a:lvl8pPr marL="3056904" indent="0">
              <a:buNone/>
              <a:defRPr sz="900"/>
            </a:lvl8pPr>
            <a:lvl9pPr marL="3493604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3" y="6752564"/>
            <a:ext cx="4707875" cy="210872"/>
          </a:xfrm>
          <a:prstGeom prst="rect">
            <a:avLst/>
          </a:prstGeom>
        </p:spPr>
        <p:txBody>
          <a:bodyPr vert="horz" wrap="square" lIns="87340" tIns="43671" rIns="87340" bIns="4367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7D18AA-0383-4DA8-9FA3-9CCB7763A086}" type="slidenum">
              <a:rPr kumimoji="1" lang="en-US" altLang="ko-K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680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56"/>
            <a:ext cx="8230197" cy="1142741"/>
          </a:xfrm>
          <a:prstGeom prst="rect">
            <a:avLst/>
          </a:prstGeom>
        </p:spPr>
        <p:txBody>
          <a:bodyPr lIns="87340" tIns="43671" rIns="87340" bIns="43671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6902" y="1600160"/>
            <a:ext cx="8230197" cy="4526001"/>
          </a:xfrm>
          <a:prstGeom prst="rect">
            <a:avLst/>
          </a:prstGeom>
        </p:spPr>
        <p:txBody>
          <a:bodyPr vert="eaVert" lIns="87340" tIns="43671" rIns="87340" bIns="43671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3" y="6752564"/>
            <a:ext cx="4707875" cy="210872"/>
          </a:xfrm>
          <a:prstGeom prst="rect">
            <a:avLst/>
          </a:prstGeom>
        </p:spPr>
        <p:txBody>
          <a:bodyPr vert="horz" wrap="square" lIns="87340" tIns="43671" rIns="87340" bIns="4367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882C03-F066-48ED-BB54-33BBF6CA0D5D}" type="slidenum">
              <a:rPr kumimoji="1" lang="en-US" altLang="ko-K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239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561" y="274456"/>
            <a:ext cx="2057549" cy="5851705"/>
          </a:xfrm>
          <a:prstGeom prst="rect">
            <a:avLst/>
          </a:prstGeom>
        </p:spPr>
        <p:txBody>
          <a:bodyPr vert="eaVert" lIns="87340" tIns="43671" rIns="87340" bIns="43671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6902" y="274456"/>
            <a:ext cx="6029306" cy="5851705"/>
          </a:xfrm>
          <a:prstGeom prst="rect">
            <a:avLst/>
          </a:prstGeom>
        </p:spPr>
        <p:txBody>
          <a:bodyPr vert="eaVert" lIns="87340" tIns="43671" rIns="87340" bIns="43671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3" y="6752564"/>
            <a:ext cx="4707875" cy="210872"/>
          </a:xfrm>
          <a:prstGeom prst="rect">
            <a:avLst/>
          </a:prstGeom>
        </p:spPr>
        <p:txBody>
          <a:bodyPr vert="horz" wrap="square" lIns="87340" tIns="43671" rIns="87340" bIns="43671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218689-0294-48A0-A511-A75392327A41}" type="slidenum">
              <a:rPr kumimoji="1" lang="en-US" altLang="ko-K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58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591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JWH_제작팀\전나래(20170404)\2018파워포인트-최종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" y="1561"/>
            <a:ext cx="9142507" cy="68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912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55"/>
            <a:ext cx="8230197" cy="1142741"/>
          </a:xfrm>
          <a:prstGeom prst="rect">
            <a:avLst/>
          </a:prstGeom>
        </p:spPr>
        <p:txBody>
          <a:bodyPr lIns="87344" tIns="43673" rIns="87344" bIns="4367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6902" y="1600159"/>
            <a:ext cx="8230197" cy="4526001"/>
          </a:xfrm>
          <a:prstGeom prst="rect">
            <a:avLst/>
          </a:prstGeom>
        </p:spPr>
        <p:txBody>
          <a:bodyPr lIns="87344" tIns="43673" rIns="87344" bIns="43673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2" y="6752564"/>
            <a:ext cx="4707875" cy="210872"/>
          </a:xfrm>
          <a:prstGeom prst="rect">
            <a:avLst/>
          </a:prstGeom>
        </p:spPr>
        <p:txBody>
          <a:bodyPr vert="horz" wrap="square" lIns="87344" tIns="43673" rIns="87344" bIns="43673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3934" fontAlgn="base">
              <a:spcBef>
                <a:spcPct val="0"/>
              </a:spcBef>
              <a:spcAft>
                <a:spcPct val="0"/>
              </a:spcAft>
              <a:defRPr/>
            </a:pPr>
            <a:fld id="{DD3F8E67-D885-43F0-87D6-AFAC6ED0743B}" type="slidenum">
              <a:rPr kumimoji="1" lang="en-US" altLang="ko-KR" smtClean="0">
                <a:solidFill>
                  <a:srgbClr val="000000"/>
                </a:solidFill>
              </a:rPr>
              <a:pPr defTabSz="91393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0043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684" y="4406620"/>
            <a:ext cx="7771803" cy="1362917"/>
          </a:xfrm>
          <a:prstGeom prst="rect">
            <a:avLst/>
          </a:prstGeom>
        </p:spPr>
        <p:txBody>
          <a:bodyPr lIns="87344" tIns="43673" rIns="87344" bIns="43673" anchor="t"/>
          <a:lstStyle>
            <a:lvl1pPr algn="l">
              <a:defRPr sz="3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684" y="2907250"/>
            <a:ext cx="7771803" cy="1499363"/>
          </a:xfrm>
          <a:prstGeom prst="rect">
            <a:avLst/>
          </a:prstGeom>
        </p:spPr>
        <p:txBody>
          <a:bodyPr lIns="87344" tIns="43673" rIns="87344" bIns="43673" anchor="b"/>
          <a:lstStyle>
            <a:lvl1pPr marL="0" indent="0">
              <a:buNone/>
              <a:defRPr sz="1900"/>
            </a:lvl1pPr>
            <a:lvl2pPr marL="436722" indent="0">
              <a:buNone/>
              <a:defRPr sz="1700"/>
            </a:lvl2pPr>
            <a:lvl3pPr marL="873447" indent="0">
              <a:buNone/>
              <a:defRPr sz="1500"/>
            </a:lvl3pPr>
            <a:lvl4pPr marL="1310168" indent="0">
              <a:buNone/>
              <a:defRPr sz="1300"/>
            </a:lvl4pPr>
            <a:lvl5pPr marL="1746890" indent="0">
              <a:buNone/>
              <a:defRPr sz="1300"/>
            </a:lvl5pPr>
            <a:lvl6pPr marL="2183616" indent="0">
              <a:buNone/>
              <a:defRPr sz="1300"/>
            </a:lvl6pPr>
            <a:lvl7pPr marL="2620336" indent="0">
              <a:buNone/>
              <a:defRPr sz="1300"/>
            </a:lvl7pPr>
            <a:lvl8pPr marL="3057060" indent="0">
              <a:buNone/>
              <a:defRPr sz="1300"/>
            </a:lvl8pPr>
            <a:lvl9pPr marL="3493783" indent="0">
              <a:buNone/>
              <a:defRPr sz="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2" y="6752564"/>
            <a:ext cx="4707875" cy="210872"/>
          </a:xfrm>
          <a:prstGeom prst="rect">
            <a:avLst/>
          </a:prstGeom>
        </p:spPr>
        <p:txBody>
          <a:bodyPr vert="horz" wrap="square" lIns="87344" tIns="43673" rIns="87344" bIns="43673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3934" fontAlgn="base">
              <a:spcBef>
                <a:spcPct val="0"/>
              </a:spcBef>
              <a:spcAft>
                <a:spcPct val="0"/>
              </a:spcAft>
              <a:defRPr/>
            </a:pPr>
            <a:fld id="{1693260F-9574-4F75-9AA0-F02E941E0438}" type="slidenum">
              <a:rPr kumimoji="1" lang="en-US" altLang="ko-KR" smtClean="0">
                <a:solidFill>
                  <a:srgbClr val="000000"/>
                </a:solidFill>
              </a:rPr>
              <a:pPr defTabSz="91393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774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55"/>
            <a:ext cx="8230197" cy="1142741"/>
          </a:xfrm>
          <a:prstGeom prst="rect">
            <a:avLst/>
          </a:prstGeom>
        </p:spPr>
        <p:txBody>
          <a:bodyPr lIns="87344" tIns="43673" rIns="87344" bIns="4367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6901" y="1600159"/>
            <a:ext cx="4043428" cy="4526001"/>
          </a:xfrm>
          <a:prstGeom prst="rect">
            <a:avLst/>
          </a:prstGeom>
        </p:spPr>
        <p:txBody>
          <a:bodyPr lIns="87344" tIns="43673" rIns="87344" bIns="43673"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3671" y="1600159"/>
            <a:ext cx="4043428" cy="4526001"/>
          </a:xfrm>
          <a:prstGeom prst="rect">
            <a:avLst/>
          </a:prstGeom>
        </p:spPr>
        <p:txBody>
          <a:bodyPr lIns="87344" tIns="43673" rIns="87344" bIns="43673"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2" y="6752564"/>
            <a:ext cx="4707875" cy="210872"/>
          </a:xfrm>
          <a:prstGeom prst="rect">
            <a:avLst/>
          </a:prstGeom>
        </p:spPr>
        <p:txBody>
          <a:bodyPr vert="horz" wrap="square" lIns="87344" tIns="43673" rIns="87344" bIns="43673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3934" fontAlgn="base">
              <a:spcBef>
                <a:spcPct val="0"/>
              </a:spcBef>
              <a:spcAft>
                <a:spcPct val="0"/>
              </a:spcAft>
              <a:defRPr/>
            </a:pPr>
            <a:fld id="{BE337E87-0C91-4F59-974F-7674FE0A2E7B}" type="slidenum">
              <a:rPr kumimoji="1" lang="en-US" altLang="ko-KR" smtClean="0">
                <a:solidFill>
                  <a:srgbClr val="000000"/>
                </a:solidFill>
              </a:rPr>
              <a:pPr defTabSz="91393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9853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55"/>
            <a:ext cx="8230197" cy="1142741"/>
          </a:xfrm>
          <a:prstGeom prst="rect">
            <a:avLst/>
          </a:prstGeom>
        </p:spPr>
        <p:txBody>
          <a:bodyPr lIns="87344" tIns="43673" rIns="87344" bIns="43673"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6903" y="1535026"/>
            <a:ext cx="4040442" cy="640370"/>
          </a:xfrm>
          <a:prstGeom prst="rect">
            <a:avLst/>
          </a:prstGeom>
        </p:spPr>
        <p:txBody>
          <a:bodyPr lIns="87344" tIns="43673" rIns="87344" bIns="43673" anchor="b"/>
          <a:lstStyle>
            <a:lvl1pPr marL="0" indent="0">
              <a:buNone/>
              <a:defRPr sz="2300" b="1"/>
            </a:lvl1pPr>
            <a:lvl2pPr marL="436722" indent="0">
              <a:buNone/>
              <a:defRPr sz="1900" b="1"/>
            </a:lvl2pPr>
            <a:lvl3pPr marL="873447" indent="0">
              <a:buNone/>
              <a:defRPr sz="1700" b="1"/>
            </a:lvl3pPr>
            <a:lvl4pPr marL="1310168" indent="0">
              <a:buNone/>
              <a:defRPr sz="1500" b="1"/>
            </a:lvl4pPr>
            <a:lvl5pPr marL="1746890" indent="0">
              <a:buNone/>
              <a:defRPr sz="1500" b="1"/>
            </a:lvl5pPr>
            <a:lvl6pPr marL="2183616" indent="0">
              <a:buNone/>
              <a:defRPr sz="1500" b="1"/>
            </a:lvl6pPr>
            <a:lvl7pPr marL="2620336" indent="0">
              <a:buNone/>
              <a:defRPr sz="1500" b="1"/>
            </a:lvl7pPr>
            <a:lvl8pPr marL="3057060" indent="0">
              <a:buNone/>
              <a:defRPr sz="1500" b="1"/>
            </a:lvl8pPr>
            <a:lvl9pPr marL="3493783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6903" y="2175396"/>
            <a:ext cx="4040442" cy="3950754"/>
          </a:xfrm>
          <a:prstGeom prst="rect">
            <a:avLst/>
          </a:prstGeom>
        </p:spPr>
        <p:txBody>
          <a:bodyPr lIns="87344" tIns="43673" rIns="87344" bIns="43673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165" y="1535026"/>
            <a:ext cx="4041934" cy="640370"/>
          </a:xfrm>
          <a:prstGeom prst="rect">
            <a:avLst/>
          </a:prstGeom>
        </p:spPr>
        <p:txBody>
          <a:bodyPr lIns="87344" tIns="43673" rIns="87344" bIns="43673" anchor="b"/>
          <a:lstStyle>
            <a:lvl1pPr marL="0" indent="0">
              <a:buNone/>
              <a:defRPr sz="2300" b="1"/>
            </a:lvl1pPr>
            <a:lvl2pPr marL="436722" indent="0">
              <a:buNone/>
              <a:defRPr sz="1900" b="1"/>
            </a:lvl2pPr>
            <a:lvl3pPr marL="873447" indent="0">
              <a:buNone/>
              <a:defRPr sz="1700" b="1"/>
            </a:lvl3pPr>
            <a:lvl4pPr marL="1310168" indent="0">
              <a:buNone/>
              <a:defRPr sz="1500" b="1"/>
            </a:lvl4pPr>
            <a:lvl5pPr marL="1746890" indent="0">
              <a:buNone/>
              <a:defRPr sz="1500" b="1"/>
            </a:lvl5pPr>
            <a:lvl6pPr marL="2183616" indent="0">
              <a:buNone/>
              <a:defRPr sz="1500" b="1"/>
            </a:lvl6pPr>
            <a:lvl7pPr marL="2620336" indent="0">
              <a:buNone/>
              <a:defRPr sz="1500" b="1"/>
            </a:lvl7pPr>
            <a:lvl8pPr marL="3057060" indent="0">
              <a:buNone/>
              <a:defRPr sz="1500" b="1"/>
            </a:lvl8pPr>
            <a:lvl9pPr marL="3493783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165" y="2175396"/>
            <a:ext cx="4041934" cy="3950754"/>
          </a:xfrm>
          <a:prstGeom prst="rect">
            <a:avLst/>
          </a:prstGeom>
        </p:spPr>
        <p:txBody>
          <a:bodyPr lIns="87344" tIns="43673" rIns="87344" bIns="43673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2" y="6752564"/>
            <a:ext cx="4707875" cy="210872"/>
          </a:xfrm>
          <a:prstGeom prst="rect">
            <a:avLst/>
          </a:prstGeom>
        </p:spPr>
        <p:txBody>
          <a:bodyPr vert="horz" wrap="square" lIns="87344" tIns="43673" rIns="87344" bIns="43673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3934" fontAlgn="base">
              <a:spcBef>
                <a:spcPct val="0"/>
              </a:spcBef>
              <a:spcAft>
                <a:spcPct val="0"/>
              </a:spcAft>
              <a:defRPr/>
            </a:pPr>
            <a:fld id="{EDB9AFC1-7FFE-4567-B7B2-EDD200A392DE}" type="slidenum">
              <a:rPr kumimoji="1" lang="en-US" altLang="ko-KR" smtClean="0">
                <a:solidFill>
                  <a:srgbClr val="000000"/>
                </a:solidFill>
              </a:rPr>
              <a:pPr defTabSz="91393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17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4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4" y="290672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6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6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96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55"/>
            <a:ext cx="8230197" cy="1142741"/>
          </a:xfrm>
          <a:prstGeom prst="rect">
            <a:avLst/>
          </a:prstGeom>
        </p:spPr>
        <p:txBody>
          <a:bodyPr lIns="87344" tIns="43673" rIns="87344" bIns="4367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2" y="6752564"/>
            <a:ext cx="4707875" cy="210872"/>
          </a:xfrm>
          <a:prstGeom prst="rect">
            <a:avLst/>
          </a:prstGeom>
        </p:spPr>
        <p:txBody>
          <a:bodyPr vert="horz" wrap="square" lIns="87344" tIns="43673" rIns="87344" bIns="43673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3934" fontAlgn="base">
              <a:spcBef>
                <a:spcPct val="0"/>
              </a:spcBef>
              <a:spcAft>
                <a:spcPct val="0"/>
              </a:spcAft>
              <a:defRPr/>
            </a:pPr>
            <a:fld id="{710DC2B1-362E-4E6C-8F3C-2A1D2DF7AB0E}" type="slidenum">
              <a:rPr kumimoji="1" lang="en-US" altLang="ko-KR" smtClean="0">
                <a:solidFill>
                  <a:srgbClr val="000000"/>
                </a:solidFill>
              </a:rPr>
              <a:pPr defTabSz="91393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754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2" y="6752564"/>
            <a:ext cx="4707875" cy="210872"/>
          </a:xfrm>
          <a:prstGeom prst="rect">
            <a:avLst/>
          </a:prstGeom>
        </p:spPr>
        <p:txBody>
          <a:bodyPr vert="horz" wrap="square" lIns="87344" tIns="43673" rIns="87344" bIns="43673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3934" fontAlgn="base">
              <a:spcBef>
                <a:spcPct val="0"/>
              </a:spcBef>
              <a:spcAft>
                <a:spcPct val="0"/>
              </a:spcAft>
              <a:defRPr/>
            </a:pPr>
            <a:fld id="{02914B20-CF19-48FD-8DBA-C92B0D08B876}" type="slidenum">
              <a:rPr kumimoji="1" lang="en-US" altLang="ko-KR" smtClean="0">
                <a:solidFill>
                  <a:srgbClr val="000000"/>
                </a:solidFill>
              </a:rPr>
              <a:pPr defTabSz="91393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948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12" y="272894"/>
            <a:ext cx="3008681" cy="1162898"/>
          </a:xfrm>
          <a:prstGeom prst="rect">
            <a:avLst/>
          </a:prstGeom>
        </p:spPr>
        <p:txBody>
          <a:bodyPr lIns="87344" tIns="43673" rIns="87344" bIns="43673"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4581" y="272904"/>
            <a:ext cx="5112517" cy="5853256"/>
          </a:xfrm>
          <a:prstGeom prst="rect">
            <a:avLst/>
          </a:prstGeom>
        </p:spPr>
        <p:txBody>
          <a:bodyPr lIns="87344" tIns="43673" rIns="87344" bIns="43673"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6912" y="1435792"/>
            <a:ext cx="3008681" cy="4690357"/>
          </a:xfrm>
          <a:prstGeom prst="rect">
            <a:avLst/>
          </a:prstGeom>
        </p:spPr>
        <p:txBody>
          <a:bodyPr lIns="87344" tIns="43673" rIns="87344" bIns="43673"/>
          <a:lstStyle>
            <a:lvl1pPr marL="0" indent="0">
              <a:buNone/>
              <a:defRPr sz="1300"/>
            </a:lvl1pPr>
            <a:lvl2pPr marL="436722" indent="0">
              <a:buNone/>
              <a:defRPr sz="1100"/>
            </a:lvl2pPr>
            <a:lvl3pPr marL="873447" indent="0">
              <a:buNone/>
              <a:defRPr sz="1000"/>
            </a:lvl3pPr>
            <a:lvl4pPr marL="1310168" indent="0">
              <a:buNone/>
              <a:defRPr sz="900"/>
            </a:lvl4pPr>
            <a:lvl5pPr marL="1746890" indent="0">
              <a:buNone/>
              <a:defRPr sz="900"/>
            </a:lvl5pPr>
            <a:lvl6pPr marL="2183616" indent="0">
              <a:buNone/>
              <a:defRPr sz="900"/>
            </a:lvl6pPr>
            <a:lvl7pPr marL="2620336" indent="0">
              <a:buNone/>
              <a:defRPr sz="900"/>
            </a:lvl7pPr>
            <a:lvl8pPr marL="3057060" indent="0">
              <a:buNone/>
              <a:defRPr sz="900"/>
            </a:lvl8pPr>
            <a:lvl9pPr marL="3493783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2" y="6752564"/>
            <a:ext cx="4707875" cy="210872"/>
          </a:xfrm>
          <a:prstGeom prst="rect">
            <a:avLst/>
          </a:prstGeom>
        </p:spPr>
        <p:txBody>
          <a:bodyPr vert="horz" wrap="square" lIns="87344" tIns="43673" rIns="87344" bIns="43673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3934" fontAlgn="base">
              <a:spcBef>
                <a:spcPct val="0"/>
              </a:spcBef>
              <a:spcAft>
                <a:spcPct val="0"/>
              </a:spcAft>
              <a:defRPr/>
            </a:pPr>
            <a:fld id="{833F8334-9F17-4394-B6AE-1B8C2362A90B}" type="slidenum">
              <a:rPr kumimoji="1" lang="en-US" altLang="ko-KR" smtClean="0">
                <a:solidFill>
                  <a:srgbClr val="000000"/>
                </a:solidFill>
              </a:rPr>
              <a:pPr defTabSz="91393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7584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1774" y="4800445"/>
            <a:ext cx="5487296" cy="567494"/>
          </a:xfrm>
          <a:prstGeom prst="rect">
            <a:avLst/>
          </a:prstGeom>
        </p:spPr>
        <p:txBody>
          <a:bodyPr lIns="87344" tIns="43673" rIns="87344" bIns="43673"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1774" y="612469"/>
            <a:ext cx="5487296" cy="4115110"/>
          </a:xfrm>
          <a:prstGeom prst="rect">
            <a:avLst/>
          </a:prstGeom>
        </p:spPr>
        <p:txBody>
          <a:bodyPr lIns="87344" tIns="43673" rIns="87344" bIns="43673"/>
          <a:lstStyle>
            <a:lvl1pPr marL="0" indent="0">
              <a:buNone/>
              <a:defRPr sz="3100"/>
            </a:lvl1pPr>
            <a:lvl2pPr marL="436722" indent="0">
              <a:buNone/>
              <a:defRPr sz="2700"/>
            </a:lvl2pPr>
            <a:lvl3pPr marL="873447" indent="0">
              <a:buNone/>
              <a:defRPr sz="2300"/>
            </a:lvl3pPr>
            <a:lvl4pPr marL="1310168" indent="0">
              <a:buNone/>
              <a:defRPr sz="1900"/>
            </a:lvl4pPr>
            <a:lvl5pPr marL="1746890" indent="0">
              <a:buNone/>
              <a:defRPr sz="1900"/>
            </a:lvl5pPr>
            <a:lvl6pPr marL="2183616" indent="0">
              <a:buNone/>
              <a:defRPr sz="1900"/>
            </a:lvl6pPr>
            <a:lvl7pPr marL="2620336" indent="0">
              <a:buNone/>
              <a:defRPr sz="1900"/>
            </a:lvl7pPr>
            <a:lvl8pPr marL="3057060" indent="0">
              <a:buNone/>
              <a:defRPr sz="1900"/>
            </a:lvl8pPr>
            <a:lvl9pPr marL="3493783" indent="0">
              <a:buNone/>
              <a:defRPr sz="19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1774" y="5367944"/>
            <a:ext cx="5487296" cy="804726"/>
          </a:xfrm>
          <a:prstGeom prst="rect">
            <a:avLst/>
          </a:prstGeom>
        </p:spPr>
        <p:txBody>
          <a:bodyPr lIns="87344" tIns="43673" rIns="87344" bIns="43673"/>
          <a:lstStyle>
            <a:lvl1pPr marL="0" indent="0">
              <a:buNone/>
              <a:defRPr sz="1300"/>
            </a:lvl1pPr>
            <a:lvl2pPr marL="436722" indent="0">
              <a:buNone/>
              <a:defRPr sz="1100"/>
            </a:lvl2pPr>
            <a:lvl3pPr marL="873447" indent="0">
              <a:buNone/>
              <a:defRPr sz="1000"/>
            </a:lvl3pPr>
            <a:lvl4pPr marL="1310168" indent="0">
              <a:buNone/>
              <a:defRPr sz="900"/>
            </a:lvl4pPr>
            <a:lvl5pPr marL="1746890" indent="0">
              <a:buNone/>
              <a:defRPr sz="900"/>
            </a:lvl5pPr>
            <a:lvl6pPr marL="2183616" indent="0">
              <a:buNone/>
              <a:defRPr sz="900"/>
            </a:lvl6pPr>
            <a:lvl7pPr marL="2620336" indent="0">
              <a:buNone/>
              <a:defRPr sz="900"/>
            </a:lvl7pPr>
            <a:lvl8pPr marL="3057060" indent="0">
              <a:buNone/>
              <a:defRPr sz="900"/>
            </a:lvl8pPr>
            <a:lvl9pPr marL="3493783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2" y="6752564"/>
            <a:ext cx="4707875" cy="210872"/>
          </a:xfrm>
          <a:prstGeom prst="rect">
            <a:avLst/>
          </a:prstGeom>
        </p:spPr>
        <p:txBody>
          <a:bodyPr vert="horz" wrap="square" lIns="87344" tIns="43673" rIns="87344" bIns="43673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3934" fontAlgn="base">
              <a:spcBef>
                <a:spcPct val="0"/>
              </a:spcBef>
              <a:spcAft>
                <a:spcPct val="0"/>
              </a:spcAft>
              <a:defRPr/>
            </a:pPr>
            <a:fld id="{367D18AA-0383-4DA8-9FA3-9CCB7763A086}" type="slidenum">
              <a:rPr kumimoji="1" lang="en-US" altLang="ko-KR" smtClean="0">
                <a:solidFill>
                  <a:srgbClr val="000000"/>
                </a:solidFill>
              </a:rPr>
              <a:pPr defTabSz="91393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95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55"/>
            <a:ext cx="8230197" cy="1142741"/>
          </a:xfrm>
          <a:prstGeom prst="rect">
            <a:avLst/>
          </a:prstGeom>
        </p:spPr>
        <p:txBody>
          <a:bodyPr lIns="87344" tIns="43673" rIns="87344" bIns="4367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6902" y="1600159"/>
            <a:ext cx="8230197" cy="4526001"/>
          </a:xfrm>
          <a:prstGeom prst="rect">
            <a:avLst/>
          </a:prstGeom>
        </p:spPr>
        <p:txBody>
          <a:bodyPr vert="eaVert" lIns="87344" tIns="43673" rIns="87344" bIns="43673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2" y="6752564"/>
            <a:ext cx="4707875" cy="210872"/>
          </a:xfrm>
          <a:prstGeom prst="rect">
            <a:avLst/>
          </a:prstGeom>
        </p:spPr>
        <p:txBody>
          <a:bodyPr vert="horz" wrap="square" lIns="87344" tIns="43673" rIns="87344" bIns="43673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3934" fontAlgn="base">
              <a:spcBef>
                <a:spcPct val="0"/>
              </a:spcBef>
              <a:spcAft>
                <a:spcPct val="0"/>
              </a:spcAft>
              <a:defRPr/>
            </a:pPr>
            <a:fld id="{D4882C03-F066-48ED-BB54-33BBF6CA0D5D}" type="slidenum">
              <a:rPr kumimoji="1" lang="en-US" altLang="ko-KR" smtClean="0">
                <a:solidFill>
                  <a:srgbClr val="000000"/>
                </a:solidFill>
              </a:rPr>
              <a:pPr defTabSz="91393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3300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560" y="274455"/>
            <a:ext cx="2057549" cy="5851705"/>
          </a:xfrm>
          <a:prstGeom prst="rect">
            <a:avLst/>
          </a:prstGeom>
        </p:spPr>
        <p:txBody>
          <a:bodyPr vert="eaVert" lIns="87344" tIns="43673" rIns="87344" bIns="4367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6902" y="274455"/>
            <a:ext cx="6029306" cy="5851705"/>
          </a:xfrm>
          <a:prstGeom prst="rect">
            <a:avLst/>
          </a:prstGeom>
        </p:spPr>
        <p:txBody>
          <a:bodyPr vert="eaVert" lIns="87344" tIns="43673" rIns="87344" bIns="43673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22" y="6752564"/>
            <a:ext cx="4707875" cy="210872"/>
          </a:xfrm>
          <a:prstGeom prst="rect">
            <a:avLst/>
          </a:prstGeom>
        </p:spPr>
        <p:txBody>
          <a:bodyPr vert="horz" wrap="square" lIns="87344" tIns="43673" rIns="87344" bIns="43673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3934" fontAlgn="base">
              <a:spcBef>
                <a:spcPct val="0"/>
              </a:spcBef>
              <a:spcAft>
                <a:spcPct val="0"/>
              </a:spcAft>
              <a:defRPr/>
            </a:pPr>
            <a:fld id="{40218689-0294-48A0-A511-A75392327A41}" type="slidenum">
              <a:rPr kumimoji="1" lang="en-US" altLang="ko-KR" smtClean="0">
                <a:solidFill>
                  <a:srgbClr val="000000"/>
                </a:solidFill>
              </a:rPr>
              <a:pPr defTabSz="91393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594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9517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JWH_제작팀\전나래(20170404)\2018파워포인트-최종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" y="1555"/>
            <a:ext cx="9142507" cy="68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2737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49"/>
            <a:ext cx="8230197" cy="1142741"/>
          </a:xfrm>
          <a:prstGeom prst="rect">
            <a:avLst/>
          </a:prstGeom>
        </p:spPr>
        <p:txBody>
          <a:bodyPr lIns="87372" tIns="43687" rIns="87372" bIns="43687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6902" y="1600153"/>
            <a:ext cx="8230197" cy="4526001"/>
          </a:xfrm>
          <a:prstGeom prst="rect">
            <a:avLst/>
          </a:prstGeom>
        </p:spPr>
        <p:txBody>
          <a:bodyPr lIns="87372" tIns="43687" rIns="87372" bIns="43687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6" y="6752564"/>
            <a:ext cx="4707875" cy="210872"/>
          </a:xfrm>
          <a:prstGeom prst="rect">
            <a:avLst/>
          </a:prstGeom>
        </p:spPr>
        <p:txBody>
          <a:bodyPr vert="horz" wrap="square" lIns="87372" tIns="43687" rIns="87372" bIns="43687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214" fontAlgn="base">
              <a:spcBef>
                <a:spcPct val="0"/>
              </a:spcBef>
              <a:spcAft>
                <a:spcPct val="0"/>
              </a:spcAft>
              <a:defRPr/>
            </a:pPr>
            <a:fld id="{DD3F8E67-D885-43F0-87D6-AFAC6ED0743B}" type="slidenum">
              <a:rPr kumimoji="1" lang="en-US" altLang="ko-KR" smtClean="0">
                <a:solidFill>
                  <a:srgbClr val="000000"/>
                </a:solidFill>
              </a:rPr>
              <a:pPr defTabSz="91421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5267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684" y="4406614"/>
            <a:ext cx="7771803" cy="1362917"/>
          </a:xfrm>
          <a:prstGeom prst="rect">
            <a:avLst/>
          </a:prstGeom>
        </p:spPr>
        <p:txBody>
          <a:bodyPr lIns="87372" tIns="43687" rIns="87372" bIns="43687" anchor="t"/>
          <a:lstStyle>
            <a:lvl1pPr algn="l">
              <a:defRPr sz="3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684" y="2907250"/>
            <a:ext cx="7771803" cy="1499363"/>
          </a:xfrm>
          <a:prstGeom prst="rect">
            <a:avLst/>
          </a:prstGeom>
        </p:spPr>
        <p:txBody>
          <a:bodyPr lIns="87372" tIns="43687" rIns="87372" bIns="43687" anchor="b"/>
          <a:lstStyle>
            <a:lvl1pPr marL="0" indent="0">
              <a:buNone/>
              <a:defRPr sz="1900"/>
            </a:lvl1pPr>
            <a:lvl2pPr marL="436858" indent="0">
              <a:buNone/>
              <a:defRPr sz="1700"/>
            </a:lvl2pPr>
            <a:lvl3pPr marL="873712" indent="0">
              <a:buNone/>
              <a:defRPr sz="1500"/>
            </a:lvl3pPr>
            <a:lvl4pPr marL="1310570" indent="0">
              <a:buNone/>
              <a:defRPr sz="1300"/>
            </a:lvl4pPr>
            <a:lvl5pPr marL="1747426" indent="0">
              <a:buNone/>
              <a:defRPr sz="1300"/>
            </a:lvl5pPr>
            <a:lvl6pPr marL="2184285" indent="0">
              <a:buNone/>
              <a:defRPr sz="1300"/>
            </a:lvl6pPr>
            <a:lvl7pPr marL="2621140" indent="0">
              <a:buNone/>
              <a:defRPr sz="1300"/>
            </a:lvl7pPr>
            <a:lvl8pPr marL="3057998" indent="0">
              <a:buNone/>
              <a:defRPr sz="1300"/>
            </a:lvl8pPr>
            <a:lvl9pPr marL="3494854" indent="0">
              <a:buNone/>
              <a:defRPr sz="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6" y="6752564"/>
            <a:ext cx="4707875" cy="210872"/>
          </a:xfrm>
          <a:prstGeom prst="rect">
            <a:avLst/>
          </a:prstGeom>
        </p:spPr>
        <p:txBody>
          <a:bodyPr vert="horz" wrap="square" lIns="87372" tIns="43687" rIns="87372" bIns="43687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214" fontAlgn="base">
              <a:spcBef>
                <a:spcPct val="0"/>
              </a:spcBef>
              <a:spcAft>
                <a:spcPct val="0"/>
              </a:spcAft>
              <a:defRPr/>
            </a:pPr>
            <a:fld id="{1693260F-9574-4F75-9AA0-F02E941E0438}" type="slidenum">
              <a:rPr kumimoji="1" lang="en-US" altLang="ko-KR" smtClean="0">
                <a:solidFill>
                  <a:srgbClr val="000000"/>
                </a:solidFill>
              </a:rPr>
              <a:pPr defTabSz="91421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5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7" y="160021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1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2801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49"/>
            <a:ext cx="8230197" cy="1142741"/>
          </a:xfrm>
          <a:prstGeom prst="rect">
            <a:avLst/>
          </a:prstGeom>
        </p:spPr>
        <p:txBody>
          <a:bodyPr lIns="87372" tIns="43687" rIns="87372" bIns="43687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6901" y="1600153"/>
            <a:ext cx="4043428" cy="4526001"/>
          </a:xfrm>
          <a:prstGeom prst="rect">
            <a:avLst/>
          </a:prstGeom>
        </p:spPr>
        <p:txBody>
          <a:bodyPr lIns="87372" tIns="43687" rIns="87372" bIns="43687"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3671" y="1600153"/>
            <a:ext cx="4043428" cy="4526001"/>
          </a:xfrm>
          <a:prstGeom prst="rect">
            <a:avLst/>
          </a:prstGeom>
        </p:spPr>
        <p:txBody>
          <a:bodyPr lIns="87372" tIns="43687" rIns="87372" bIns="43687"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6" y="6752564"/>
            <a:ext cx="4707875" cy="210872"/>
          </a:xfrm>
          <a:prstGeom prst="rect">
            <a:avLst/>
          </a:prstGeom>
        </p:spPr>
        <p:txBody>
          <a:bodyPr vert="horz" wrap="square" lIns="87372" tIns="43687" rIns="87372" bIns="43687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214" fontAlgn="base">
              <a:spcBef>
                <a:spcPct val="0"/>
              </a:spcBef>
              <a:spcAft>
                <a:spcPct val="0"/>
              </a:spcAft>
              <a:defRPr/>
            </a:pPr>
            <a:fld id="{BE337E87-0C91-4F59-974F-7674FE0A2E7B}" type="slidenum">
              <a:rPr kumimoji="1" lang="en-US" altLang="ko-KR" smtClean="0">
                <a:solidFill>
                  <a:srgbClr val="000000"/>
                </a:solidFill>
              </a:rPr>
              <a:pPr defTabSz="91421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170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49"/>
            <a:ext cx="8230197" cy="1142741"/>
          </a:xfrm>
          <a:prstGeom prst="rect">
            <a:avLst/>
          </a:prstGeom>
        </p:spPr>
        <p:txBody>
          <a:bodyPr lIns="87372" tIns="43687" rIns="87372" bIns="43687"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6903" y="1535026"/>
            <a:ext cx="4040442" cy="640370"/>
          </a:xfrm>
          <a:prstGeom prst="rect">
            <a:avLst/>
          </a:prstGeom>
        </p:spPr>
        <p:txBody>
          <a:bodyPr lIns="87372" tIns="43687" rIns="87372" bIns="43687" anchor="b"/>
          <a:lstStyle>
            <a:lvl1pPr marL="0" indent="0">
              <a:buNone/>
              <a:defRPr sz="2300" b="1"/>
            </a:lvl1pPr>
            <a:lvl2pPr marL="436858" indent="0">
              <a:buNone/>
              <a:defRPr sz="1900" b="1"/>
            </a:lvl2pPr>
            <a:lvl3pPr marL="873712" indent="0">
              <a:buNone/>
              <a:defRPr sz="1700" b="1"/>
            </a:lvl3pPr>
            <a:lvl4pPr marL="1310570" indent="0">
              <a:buNone/>
              <a:defRPr sz="1500" b="1"/>
            </a:lvl4pPr>
            <a:lvl5pPr marL="1747426" indent="0">
              <a:buNone/>
              <a:defRPr sz="1500" b="1"/>
            </a:lvl5pPr>
            <a:lvl6pPr marL="2184285" indent="0">
              <a:buNone/>
              <a:defRPr sz="1500" b="1"/>
            </a:lvl6pPr>
            <a:lvl7pPr marL="2621140" indent="0">
              <a:buNone/>
              <a:defRPr sz="1500" b="1"/>
            </a:lvl7pPr>
            <a:lvl8pPr marL="3057998" indent="0">
              <a:buNone/>
              <a:defRPr sz="1500" b="1"/>
            </a:lvl8pPr>
            <a:lvl9pPr marL="3494854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6903" y="2175396"/>
            <a:ext cx="4040442" cy="3950754"/>
          </a:xfrm>
          <a:prstGeom prst="rect">
            <a:avLst/>
          </a:prstGeom>
        </p:spPr>
        <p:txBody>
          <a:bodyPr lIns="87372" tIns="43687" rIns="87372" bIns="43687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165" y="1535026"/>
            <a:ext cx="4041934" cy="640370"/>
          </a:xfrm>
          <a:prstGeom prst="rect">
            <a:avLst/>
          </a:prstGeom>
        </p:spPr>
        <p:txBody>
          <a:bodyPr lIns="87372" tIns="43687" rIns="87372" bIns="43687" anchor="b"/>
          <a:lstStyle>
            <a:lvl1pPr marL="0" indent="0">
              <a:buNone/>
              <a:defRPr sz="2300" b="1"/>
            </a:lvl1pPr>
            <a:lvl2pPr marL="436858" indent="0">
              <a:buNone/>
              <a:defRPr sz="1900" b="1"/>
            </a:lvl2pPr>
            <a:lvl3pPr marL="873712" indent="0">
              <a:buNone/>
              <a:defRPr sz="1700" b="1"/>
            </a:lvl3pPr>
            <a:lvl4pPr marL="1310570" indent="0">
              <a:buNone/>
              <a:defRPr sz="1500" b="1"/>
            </a:lvl4pPr>
            <a:lvl5pPr marL="1747426" indent="0">
              <a:buNone/>
              <a:defRPr sz="1500" b="1"/>
            </a:lvl5pPr>
            <a:lvl6pPr marL="2184285" indent="0">
              <a:buNone/>
              <a:defRPr sz="1500" b="1"/>
            </a:lvl6pPr>
            <a:lvl7pPr marL="2621140" indent="0">
              <a:buNone/>
              <a:defRPr sz="1500" b="1"/>
            </a:lvl7pPr>
            <a:lvl8pPr marL="3057998" indent="0">
              <a:buNone/>
              <a:defRPr sz="1500" b="1"/>
            </a:lvl8pPr>
            <a:lvl9pPr marL="3494854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165" y="2175396"/>
            <a:ext cx="4041934" cy="3950754"/>
          </a:xfrm>
          <a:prstGeom prst="rect">
            <a:avLst/>
          </a:prstGeom>
        </p:spPr>
        <p:txBody>
          <a:bodyPr lIns="87372" tIns="43687" rIns="87372" bIns="43687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6" y="6752564"/>
            <a:ext cx="4707875" cy="210872"/>
          </a:xfrm>
          <a:prstGeom prst="rect">
            <a:avLst/>
          </a:prstGeom>
        </p:spPr>
        <p:txBody>
          <a:bodyPr vert="horz" wrap="square" lIns="87372" tIns="43687" rIns="87372" bIns="43687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214" fontAlgn="base">
              <a:spcBef>
                <a:spcPct val="0"/>
              </a:spcBef>
              <a:spcAft>
                <a:spcPct val="0"/>
              </a:spcAft>
              <a:defRPr/>
            </a:pPr>
            <a:fld id="{EDB9AFC1-7FFE-4567-B7B2-EDD200A392DE}" type="slidenum">
              <a:rPr kumimoji="1" lang="en-US" altLang="ko-KR" smtClean="0">
                <a:solidFill>
                  <a:srgbClr val="000000"/>
                </a:solidFill>
              </a:rPr>
              <a:pPr defTabSz="91421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624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49"/>
            <a:ext cx="8230197" cy="1142741"/>
          </a:xfrm>
          <a:prstGeom prst="rect">
            <a:avLst/>
          </a:prstGeom>
        </p:spPr>
        <p:txBody>
          <a:bodyPr lIns="87372" tIns="43687" rIns="87372" bIns="43687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6" y="6752564"/>
            <a:ext cx="4707875" cy="210872"/>
          </a:xfrm>
          <a:prstGeom prst="rect">
            <a:avLst/>
          </a:prstGeom>
        </p:spPr>
        <p:txBody>
          <a:bodyPr vert="horz" wrap="square" lIns="87372" tIns="43687" rIns="87372" bIns="43687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214" fontAlgn="base">
              <a:spcBef>
                <a:spcPct val="0"/>
              </a:spcBef>
              <a:spcAft>
                <a:spcPct val="0"/>
              </a:spcAft>
              <a:defRPr/>
            </a:pPr>
            <a:fld id="{710DC2B1-362E-4E6C-8F3C-2A1D2DF7AB0E}" type="slidenum">
              <a:rPr kumimoji="1" lang="en-US" altLang="ko-KR" smtClean="0">
                <a:solidFill>
                  <a:srgbClr val="000000"/>
                </a:solidFill>
              </a:rPr>
              <a:pPr defTabSz="91421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990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6" y="6752564"/>
            <a:ext cx="4707875" cy="210872"/>
          </a:xfrm>
          <a:prstGeom prst="rect">
            <a:avLst/>
          </a:prstGeom>
        </p:spPr>
        <p:txBody>
          <a:bodyPr vert="horz" wrap="square" lIns="87372" tIns="43687" rIns="87372" bIns="43687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214" fontAlgn="base">
              <a:spcBef>
                <a:spcPct val="0"/>
              </a:spcBef>
              <a:spcAft>
                <a:spcPct val="0"/>
              </a:spcAft>
              <a:defRPr/>
            </a:pPr>
            <a:fld id="{02914B20-CF19-48FD-8DBA-C92B0D08B876}" type="slidenum">
              <a:rPr kumimoji="1" lang="en-US" altLang="ko-KR" smtClean="0">
                <a:solidFill>
                  <a:srgbClr val="000000"/>
                </a:solidFill>
              </a:rPr>
              <a:pPr defTabSz="91421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033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6" y="272894"/>
            <a:ext cx="3008681" cy="1162898"/>
          </a:xfrm>
          <a:prstGeom prst="rect">
            <a:avLst/>
          </a:prstGeom>
        </p:spPr>
        <p:txBody>
          <a:bodyPr lIns="87372" tIns="43687" rIns="87372" bIns="43687"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4581" y="272898"/>
            <a:ext cx="5112517" cy="5853256"/>
          </a:xfrm>
          <a:prstGeom prst="rect">
            <a:avLst/>
          </a:prstGeom>
        </p:spPr>
        <p:txBody>
          <a:bodyPr lIns="87372" tIns="43687" rIns="87372" bIns="43687"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6906" y="1435792"/>
            <a:ext cx="3008681" cy="4690357"/>
          </a:xfrm>
          <a:prstGeom prst="rect">
            <a:avLst/>
          </a:prstGeom>
        </p:spPr>
        <p:txBody>
          <a:bodyPr lIns="87372" tIns="43687" rIns="87372" bIns="43687"/>
          <a:lstStyle>
            <a:lvl1pPr marL="0" indent="0">
              <a:buNone/>
              <a:defRPr sz="1300"/>
            </a:lvl1pPr>
            <a:lvl2pPr marL="436858" indent="0">
              <a:buNone/>
              <a:defRPr sz="1100"/>
            </a:lvl2pPr>
            <a:lvl3pPr marL="873712" indent="0">
              <a:buNone/>
              <a:defRPr sz="1000"/>
            </a:lvl3pPr>
            <a:lvl4pPr marL="1310570" indent="0">
              <a:buNone/>
              <a:defRPr sz="900"/>
            </a:lvl4pPr>
            <a:lvl5pPr marL="1747426" indent="0">
              <a:buNone/>
              <a:defRPr sz="900"/>
            </a:lvl5pPr>
            <a:lvl6pPr marL="2184285" indent="0">
              <a:buNone/>
              <a:defRPr sz="900"/>
            </a:lvl6pPr>
            <a:lvl7pPr marL="2621140" indent="0">
              <a:buNone/>
              <a:defRPr sz="900"/>
            </a:lvl7pPr>
            <a:lvl8pPr marL="3057998" indent="0">
              <a:buNone/>
              <a:defRPr sz="900"/>
            </a:lvl8pPr>
            <a:lvl9pPr marL="3494854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6" y="6752564"/>
            <a:ext cx="4707875" cy="210872"/>
          </a:xfrm>
          <a:prstGeom prst="rect">
            <a:avLst/>
          </a:prstGeom>
        </p:spPr>
        <p:txBody>
          <a:bodyPr vert="horz" wrap="square" lIns="87372" tIns="43687" rIns="87372" bIns="43687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214" fontAlgn="base">
              <a:spcBef>
                <a:spcPct val="0"/>
              </a:spcBef>
              <a:spcAft>
                <a:spcPct val="0"/>
              </a:spcAft>
              <a:defRPr/>
            </a:pPr>
            <a:fld id="{833F8334-9F17-4394-B6AE-1B8C2362A90B}" type="slidenum">
              <a:rPr kumimoji="1" lang="en-US" altLang="ko-KR" smtClean="0">
                <a:solidFill>
                  <a:srgbClr val="000000"/>
                </a:solidFill>
              </a:rPr>
              <a:pPr defTabSz="91421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446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1774" y="4800445"/>
            <a:ext cx="5487296" cy="567494"/>
          </a:xfrm>
          <a:prstGeom prst="rect">
            <a:avLst/>
          </a:prstGeom>
        </p:spPr>
        <p:txBody>
          <a:bodyPr lIns="87372" tIns="43687" rIns="87372" bIns="43687"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1774" y="612465"/>
            <a:ext cx="5487296" cy="4115110"/>
          </a:xfrm>
          <a:prstGeom prst="rect">
            <a:avLst/>
          </a:prstGeom>
        </p:spPr>
        <p:txBody>
          <a:bodyPr lIns="87372" tIns="43687" rIns="87372" bIns="43687"/>
          <a:lstStyle>
            <a:lvl1pPr marL="0" indent="0">
              <a:buNone/>
              <a:defRPr sz="3100"/>
            </a:lvl1pPr>
            <a:lvl2pPr marL="436858" indent="0">
              <a:buNone/>
              <a:defRPr sz="2700"/>
            </a:lvl2pPr>
            <a:lvl3pPr marL="873712" indent="0">
              <a:buNone/>
              <a:defRPr sz="2300"/>
            </a:lvl3pPr>
            <a:lvl4pPr marL="1310570" indent="0">
              <a:buNone/>
              <a:defRPr sz="1900"/>
            </a:lvl4pPr>
            <a:lvl5pPr marL="1747426" indent="0">
              <a:buNone/>
              <a:defRPr sz="1900"/>
            </a:lvl5pPr>
            <a:lvl6pPr marL="2184285" indent="0">
              <a:buNone/>
              <a:defRPr sz="1900"/>
            </a:lvl6pPr>
            <a:lvl7pPr marL="2621140" indent="0">
              <a:buNone/>
              <a:defRPr sz="1900"/>
            </a:lvl7pPr>
            <a:lvl8pPr marL="3057998" indent="0">
              <a:buNone/>
              <a:defRPr sz="1900"/>
            </a:lvl8pPr>
            <a:lvl9pPr marL="3494854" indent="0">
              <a:buNone/>
              <a:defRPr sz="19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1774" y="5367944"/>
            <a:ext cx="5487296" cy="804726"/>
          </a:xfrm>
          <a:prstGeom prst="rect">
            <a:avLst/>
          </a:prstGeom>
        </p:spPr>
        <p:txBody>
          <a:bodyPr lIns="87372" tIns="43687" rIns="87372" bIns="43687"/>
          <a:lstStyle>
            <a:lvl1pPr marL="0" indent="0">
              <a:buNone/>
              <a:defRPr sz="1300"/>
            </a:lvl1pPr>
            <a:lvl2pPr marL="436858" indent="0">
              <a:buNone/>
              <a:defRPr sz="1100"/>
            </a:lvl2pPr>
            <a:lvl3pPr marL="873712" indent="0">
              <a:buNone/>
              <a:defRPr sz="1000"/>
            </a:lvl3pPr>
            <a:lvl4pPr marL="1310570" indent="0">
              <a:buNone/>
              <a:defRPr sz="900"/>
            </a:lvl4pPr>
            <a:lvl5pPr marL="1747426" indent="0">
              <a:buNone/>
              <a:defRPr sz="900"/>
            </a:lvl5pPr>
            <a:lvl6pPr marL="2184285" indent="0">
              <a:buNone/>
              <a:defRPr sz="900"/>
            </a:lvl6pPr>
            <a:lvl7pPr marL="2621140" indent="0">
              <a:buNone/>
              <a:defRPr sz="900"/>
            </a:lvl7pPr>
            <a:lvl8pPr marL="3057998" indent="0">
              <a:buNone/>
              <a:defRPr sz="900"/>
            </a:lvl8pPr>
            <a:lvl9pPr marL="3494854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6" y="6752564"/>
            <a:ext cx="4707875" cy="210872"/>
          </a:xfrm>
          <a:prstGeom prst="rect">
            <a:avLst/>
          </a:prstGeom>
        </p:spPr>
        <p:txBody>
          <a:bodyPr vert="horz" wrap="square" lIns="87372" tIns="43687" rIns="87372" bIns="43687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214" fontAlgn="base">
              <a:spcBef>
                <a:spcPct val="0"/>
              </a:spcBef>
              <a:spcAft>
                <a:spcPct val="0"/>
              </a:spcAft>
              <a:defRPr/>
            </a:pPr>
            <a:fld id="{367D18AA-0383-4DA8-9FA3-9CCB7763A086}" type="slidenum">
              <a:rPr kumimoji="1" lang="en-US" altLang="ko-KR" smtClean="0">
                <a:solidFill>
                  <a:srgbClr val="000000"/>
                </a:solidFill>
              </a:rPr>
              <a:pPr defTabSz="91421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273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49"/>
            <a:ext cx="8230197" cy="1142741"/>
          </a:xfrm>
          <a:prstGeom prst="rect">
            <a:avLst/>
          </a:prstGeom>
        </p:spPr>
        <p:txBody>
          <a:bodyPr lIns="87372" tIns="43687" rIns="87372" bIns="43687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6902" y="1600153"/>
            <a:ext cx="8230197" cy="4526001"/>
          </a:xfrm>
          <a:prstGeom prst="rect">
            <a:avLst/>
          </a:prstGeom>
        </p:spPr>
        <p:txBody>
          <a:bodyPr vert="eaVert" lIns="87372" tIns="43687" rIns="87372" bIns="43687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6" y="6752564"/>
            <a:ext cx="4707875" cy="210872"/>
          </a:xfrm>
          <a:prstGeom prst="rect">
            <a:avLst/>
          </a:prstGeom>
        </p:spPr>
        <p:txBody>
          <a:bodyPr vert="horz" wrap="square" lIns="87372" tIns="43687" rIns="87372" bIns="43687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214" fontAlgn="base">
              <a:spcBef>
                <a:spcPct val="0"/>
              </a:spcBef>
              <a:spcAft>
                <a:spcPct val="0"/>
              </a:spcAft>
              <a:defRPr/>
            </a:pPr>
            <a:fld id="{D4882C03-F066-48ED-BB54-33BBF6CA0D5D}" type="slidenum">
              <a:rPr kumimoji="1" lang="en-US" altLang="ko-KR" smtClean="0">
                <a:solidFill>
                  <a:srgbClr val="000000"/>
                </a:solidFill>
              </a:rPr>
              <a:pPr defTabSz="91421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47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554" y="274449"/>
            <a:ext cx="2057549" cy="5851705"/>
          </a:xfrm>
          <a:prstGeom prst="rect">
            <a:avLst/>
          </a:prstGeom>
        </p:spPr>
        <p:txBody>
          <a:bodyPr vert="eaVert" lIns="87372" tIns="43687" rIns="87372" bIns="43687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6902" y="274449"/>
            <a:ext cx="6029306" cy="5851705"/>
          </a:xfrm>
          <a:prstGeom prst="rect">
            <a:avLst/>
          </a:prstGeom>
        </p:spPr>
        <p:txBody>
          <a:bodyPr vert="eaVert" lIns="87372" tIns="43687" rIns="87372" bIns="43687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6" y="6752564"/>
            <a:ext cx="4707875" cy="210872"/>
          </a:xfrm>
          <a:prstGeom prst="rect">
            <a:avLst/>
          </a:prstGeom>
        </p:spPr>
        <p:txBody>
          <a:bodyPr vert="horz" wrap="square" lIns="87372" tIns="43687" rIns="87372" bIns="43687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214" fontAlgn="base">
              <a:spcBef>
                <a:spcPct val="0"/>
              </a:spcBef>
              <a:spcAft>
                <a:spcPct val="0"/>
              </a:spcAft>
              <a:defRPr/>
            </a:pPr>
            <a:fld id="{40218689-0294-48A0-A511-A75392327A41}" type="slidenum">
              <a:rPr kumimoji="1" lang="en-US" altLang="ko-KR" smtClean="0">
                <a:solidFill>
                  <a:srgbClr val="000000"/>
                </a:solidFill>
              </a:rPr>
              <a:pPr defTabSz="91421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7696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1854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JWH_제작팀\전나래(20170404)\2018파워포인트-최종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" y="1551"/>
            <a:ext cx="9142507" cy="68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4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4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45" indent="0">
              <a:buNone/>
              <a:defRPr sz="2000" b="1"/>
            </a:lvl2pPr>
            <a:lvl3pPr marL="913887" indent="0">
              <a:buNone/>
              <a:defRPr sz="1800" b="1"/>
            </a:lvl3pPr>
            <a:lvl4pPr marL="1370830" indent="0">
              <a:buNone/>
              <a:defRPr sz="1600" b="1"/>
            </a:lvl4pPr>
            <a:lvl5pPr marL="1827771" indent="0">
              <a:buNone/>
              <a:defRPr sz="1600" b="1"/>
            </a:lvl5pPr>
            <a:lvl6pPr marL="2284716" indent="0">
              <a:buNone/>
              <a:defRPr sz="1600" b="1"/>
            </a:lvl6pPr>
            <a:lvl7pPr marL="2741660" indent="0">
              <a:buNone/>
              <a:defRPr sz="1600" b="1"/>
            </a:lvl7pPr>
            <a:lvl8pPr marL="3198603" indent="0">
              <a:buNone/>
              <a:defRPr sz="1600" b="1"/>
            </a:lvl8pPr>
            <a:lvl9pPr marL="3655545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4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45" indent="0">
              <a:buNone/>
              <a:defRPr sz="2000" b="1"/>
            </a:lvl2pPr>
            <a:lvl3pPr marL="913887" indent="0">
              <a:buNone/>
              <a:defRPr sz="1800" b="1"/>
            </a:lvl3pPr>
            <a:lvl4pPr marL="1370830" indent="0">
              <a:buNone/>
              <a:defRPr sz="1600" b="1"/>
            </a:lvl4pPr>
            <a:lvl5pPr marL="1827771" indent="0">
              <a:buNone/>
              <a:defRPr sz="1600" b="1"/>
            </a:lvl5pPr>
            <a:lvl6pPr marL="2284716" indent="0">
              <a:buNone/>
              <a:defRPr sz="1600" b="1"/>
            </a:lvl6pPr>
            <a:lvl7pPr marL="2741660" indent="0">
              <a:buNone/>
              <a:defRPr sz="1600" b="1"/>
            </a:lvl7pPr>
            <a:lvl8pPr marL="3198603" indent="0">
              <a:buNone/>
              <a:defRPr sz="1600" b="1"/>
            </a:lvl8pPr>
            <a:lvl9pPr marL="3655545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6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884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45"/>
            <a:ext cx="8230197" cy="1142741"/>
          </a:xfrm>
          <a:prstGeom prst="rect">
            <a:avLst/>
          </a:prstGeom>
        </p:spPr>
        <p:txBody>
          <a:bodyPr lIns="87389" tIns="43695" rIns="87389" bIns="43695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6902" y="1600149"/>
            <a:ext cx="8230197" cy="4526001"/>
          </a:xfrm>
          <a:prstGeom prst="rect">
            <a:avLst/>
          </a:prstGeom>
        </p:spPr>
        <p:txBody>
          <a:bodyPr lIns="87389" tIns="43695" rIns="87389" bIns="43695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2" y="6752564"/>
            <a:ext cx="4707875" cy="210872"/>
          </a:xfrm>
          <a:prstGeom prst="rect">
            <a:avLst/>
          </a:prstGeom>
        </p:spPr>
        <p:txBody>
          <a:bodyPr vert="horz" wrap="square" lIns="87389" tIns="43695" rIns="87389" bIns="43695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D3F8E67-D885-43F0-87D6-AFAC6ED0743B}" type="slidenum">
              <a:rPr kumimoji="1" lang="en-US" altLang="ko-KR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4106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681" y="4406610"/>
            <a:ext cx="7771803" cy="1362917"/>
          </a:xfrm>
          <a:prstGeom prst="rect">
            <a:avLst/>
          </a:prstGeom>
        </p:spPr>
        <p:txBody>
          <a:bodyPr lIns="87389" tIns="43695" rIns="87389" bIns="43695" anchor="t"/>
          <a:lstStyle>
            <a:lvl1pPr algn="l">
              <a:defRPr sz="3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681" y="2907247"/>
            <a:ext cx="7771803" cy="1499363"/>
          </a:xfrm>
          <a:prstGeom prst="rect">
            <a:avLst/>
          </a:prstGeom>
        </p:spPr>
        <p:txBody>
          <a:bodyPr lIns="87389" tIns="43695" rIns="87389" bIns="43695" anchor="b"/>
          <a:lstStyle>
            <a:lvl1pPr marL="0" indent="0">
              <a:buNone/>
              <a:defRPr sz="1900"/>
            </a:lvl1pPr>
            <a:lvl2pPr marL="436946" indent="0">
              <a:buNone/>
              <a:defRPr sz="1700"/>
            </a:lvl2pPr>
            <a:lvl3pPr marL="873892" indent="0">
              <a:buNone/>
              <a:defRPr sz="1500"/>
            </a:lvl3pPr>
            <a:lvl4pPr marL="1310838" indent="0">
              <a:buNone/>
              <a:defRPr sz="1300"/>
            </a:lvl4pPr>
            <a:lvl5pPr marL="1747784" indent="0">
              <a:buNone/>
              <a:defRPr sz="1300"/>
            </a:lvl5pPr>
            <a:lvl6pPr marL="2184730" indent="0">
              <a:buNone/>
              <a:defRPr sz="1300"/>
            </a:lvl6pPr>
            <a:lvl7pPr marL="2621676" indent="0">
              <a:buNone/>
              <a:defRPr sz="1300"/>
            </a:lvl7pPr>
            <a:lvl8pPr marL="3058622" indent="0">
              <a:buNone/>
              <a:defRPr sz="1300"/>
            </a:lvl8pPr>
            <a:lvl9pPr marL="3495568" indent="0">
              <a:buNone/>
              <a:defRPr sz="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2" y="6752564"/>
            <a:ext cx="4707875" cy="210872"/>
          </a:xfrm>
          <a:prstGeom prst="rect">
            <a:avLst/>
          </a:prstGeom>
        </p:spPr>
        <p:txBody>
          <a:bodyPr vert="horz" wrap="square" lIns="87389" tIns="43695" rIns="87389" bIns="43695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693260F-9574-4F75-9AA0-F02E941E0438}" type="slidenum">
              <a:rPr kumimoji="1" lang="en-US" altLang="ko-KR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59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45"/>
            <a:ext cx="8230197" cy="1142741"/>
          </a:xfrm>
          <a:prstGeom prst="rect">
            <a:avLst/>
          </a:prstGeom>
        </p:spPr>
        <p:txBody>
          <a:bodyPr lIns="87389" tIns="43695" rIns="87389" bIns="43695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6901" y="1600149"/>
            <a:ext cx="4043428" cy="4526001"/>
          </a:xfrm>
          <a:prstGeom prst="rect">
            <a:avLst/>
          </a:prstGeom>
        </p:spPr>
        <p:txBody>
          <a:bodyPr lIns="87389" tIns="43695" rIns="87389" bIns="43695"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3671" y="1600149"/>
            <a:ext cx="4043428" cy="4526001"/>
          </a:xfrm>
          <a:prstGeom prst="rect">
            <a:avLst/>
          </a:prstGeom>
        </p:spPr>
        <p:txBody>
          <a:bodyPr lIns="87389" tIns="43695" rIns="87389" bIns="43695"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2" y="6752564"/>
            <a:ext cx="4707875" cy="210872"/>
          </a:xfrm>
          <a:prstGeom prst="rect">
            <a:avLst/>
          </a:prstGeom>
        </p:spPr>
        <p:txBody>
          <a:bodyPr vert="horz" wrap="square" lIns="87389" tIns="43695" rIns="87389" bIns="43695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E337E87-0C91-4F59-974F-7674FE0A2E7B}" type="slidenum">
              <a:rPr kumimoji="1" lang="en-US" altLang="ko-KR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5676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45"/>
            <a:ext cx="8230197" cy="1142741"/>
          </a:xfrm>
          <a:prstGeom prst="rect">
            <a:avLst/>
          </a:prstGeom>
        </p:spPr>
        <p:txBody>
          <a:bodyPr lIns="87389" tIns="43695" rIns="87389" bIns="43695"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6902" y="1535026"/>
            <a:ext cx="4040442" cy="640370"/>
          </a:xfrm>
          <a:prstGeom prst="rect">
            <a:avLst/>
          </a:prstGeom>
        </p:spPr>
        <p:txBody>
          <a:bodyPr lIns="87389" tIns="43695" rIns="87389" bIns="43695" anchor="b"/>
          <a:lstStyle>
            <a:lvl1pPr marL="0" indent="0">
              <a:buNone/>
              <a:defRPr sz="2300" b="1"/>
            </a:lvl1pPr>
            <a:lvl2pPr marL="436946" indent="0">
              <a:buNone/>
              <a:defRPr sz="1900" b="1"/>
            </a:lvl2pPr>
            <a:lvl3pPr marL="873892" indent="0">
              <a:buNone/>
              <a:defRPr sz="1700" b="1"/>
            </a:lvl3pPr>
            <a:lvl4pPr marL="1310838" indent="0">
              <a:buNone/>
              <a:defRPr sz="1500" b="1"/>
            </a:lvl4pPr>
            <a:lvl5pPr marL="1747784" indent="0">
              <a:buNone/>
              <a:defRPr sz="1500" b="1"/>
            </a:lvl5pPr>
            <a:lvl6pPr marL="2184730" indent="0">
              <a:buNone/>
              <a:defRPr sz="1500" b="1"/>
            </a:lvl6pPr>
            <a:lvl7pPr marL="2621676" indent="0">
              <a:buNone/>
              <a:defRPr sz="1500" b="1"/>
            </a:lvl7pPr>
            <a:lvl8pPr marL="3058622" indent="0">
              <a:buNone/>
              <a:defRPr sz="1500" b="1"/>
            </a:lvl8pPr>
            <a:lvl9pPr marL="3495568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6902" y="2175396"/>
            <a:ext cx="4040442" cy="3950754"/>
          </a:xfrm>
          <a:prstGeom prst="rect">
            <a:avLst/>
          </a:prstGeom>
        </p:spPr>
        <p:txBody>
          <a:bodyPr lIns="87389" tIns="43695" rIns="87389" bIns="43695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165" y="1535026"/>
            <a:ext cx="4041934" cy="640370"/>
          </a:xfrm>
          <a:prstGeom prst="rect">
            <a:avLst/>
          </a:prstGeom>
        </p:spPr>
        <p:txBody>
          <a:bodyPr lIns="87389" tIns="43695" rIns="87389" bIns="43695" anchor="b"/>
          <a:lstStyle>
            <a:lvl1pPr marL="0" indent="0">
              <a:buNone/>
              <a:defRPr sz="2300" b="1"/>
            </a:lvl1pPr>
            <a:lvl2pPr marL="436946" indent="0">
              <a:buNone/>
              <a:defRPr sz="1900" b="1"/>
            </a:lvl2pPr>
            <a:lvl3pPr marL="873892" indent="0">
              <a:buNone/>
              <a:defRPr sz="1700" b="1"/>
            </a:lvl3pPr>
            <a:lvl4pPr marL="1310838" indent="0">
              <a:buNone/>
              <a:defRPr sz="1500" b="1"/>
            </a:lvl4pPr>
            <a:lvl5pPr marL="1747784" indent="0">
              <a:buNone/>
              <a:defRPr sz="1500" b="1"/>
            </a:lvl5pPr>
            <a:lvl6pPr marL="2184730" indent="0">
              <a:buNone/>
              <a:defRPr sz="1500" b="1"/>
            </a:lvl6pPr>
            <a:lvl7pPr marL="2621676" indent="0">
              <a:buNone/>
              <a:defRPr sz="1500" b="1"/>
            </a:lvl7pPr>
            <a:lvl8pPr marL="3058622" indent="0">
              <a:buNone/>
              <a:defRPr sz="1500" b="1"/>
            </a:lvl8pPr>
            <a:lvl9pPr marL="3495568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165" y="2175396"/>
            <a:ext cx="4041934" cy="3950754"/>
          </a:xfrm>
          <a:prstGeom prst="rect">
            <a:avLst/>
          </a:prstGeom>
        </p:spPr>
        <p:txBody>
          <a:bodyPr lIns="87389" tIns="43695" rIns="87389" bIns="43695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2" y="6752564"/>
            <a:ext cx="4707875" cy="210872"/>
          </a:xfrm>
          <a:prstGeom prst="rect">
            <a:avLst/>
          </a:prstGeom>
        </p:spPr>
        <p:txBody>
          <a:bodyPr vert="horz" wrap="square" lIns="87389" tIns="43695" rIns="87389" bIns="43695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EDB9AFC1-7FFE-4567-B7B2-EDD200A392DE}" type="slidenum">
              <a:rPr kumimoji="1" lang="en-US" altLang="ko-KR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6824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45"/>
            <a:ext cx="8230197" cy="1142741"/>
          </a:xfrm>
          <a:prstGeom prst="rect">
            <a:avLst/>
          </a:prstGeom>
        </p:spPr>
        <p:txBody>
          <a:bodyPr lIns="87389" tIns="43695" rIns="87389" bIns="43695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2" y="6752564"/>
            <a:ext cx="4707875" cy="210872"/>
          </a:xfrm>
          <a:prstGeom prst="rect">
            <a:avLst/>
          </a:prstGeom>
        </p:spPr>
        <p:txBody>
          <a:bodyPr vert="horz" wrap="square" lIns="87389" tIns="43695" rIns="87389" bIns="43695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710DC2B1-362E-4E6C-8F3C-2A1D2DF7AB0E}" type="slidenum">
              <a:rPr kumimoji="1" lang="en-US" altLang="ko-KR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384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2" y="6752564"/>
            <a:ext cx="4707875" cy="210872"/>
          </a:xfrm>
          <a:prstGeom prst="rect">
            <a:avLst/>
          </a:prstGeom>
        </p:spPr>
        <p:txBody>
          <a:bodyPr vert="horz" wrap="square" lIns="87389" tIns="43695" rIns="87389" bIns="43695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2914B20-CF19-48FD-8DBA-C92B0D08B876}" type="slidenum">
              <a:rPr kumimoji="1" lang="en-US" altLang="ko-KR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3949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2894"/>
            <a:ext cx="3008681" cy="1162898"/>
          </a:xfrm>
          <a:prstGeom prst="rect">
            <a:avLst/>
          </a:prstGeom>
        </p:spPr>
        <p:txBody>
          <a:bodyPr lIns="87389" tIns="43695" rIns="87389" bIns="43695"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4581" y="272894"/>
            <a:ext cx="5112517" cy="5853256"/>
          </a:xfrm>
          <a:prstGeom prst="rect">
            <a:avLst/>
          </a:prstGeom>
        </p:spPr>
        <p:txBody>
          <a:bodyPr lIns="87389" tIns="43695" rIns="87389" bIns="43695"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6902" y="1435792"/>
            <a:ext cx="3008681" cy="4690357"/>
          </a:xfrm>
          <a:prstGeom prst="rect">
            <a:avLst/>
          </a:prstGeom>
        </p:spPr>
        <p:txBody>
          <a:bodyPr lIns="87389" tIns="43695" rIns="87389" bIns="43695"/>
          <a:lstStyle>
            <a:lvl1pPr marL="0" indent="0">
              <a:buNone/>
              <a:defRPr sz="1300"/>
            </a:lvl1pPr>
            <a:lvl2pPr marL="436946" indent="0">
              <a:buNone/>
              <a:defRPr sz="1100"/>
            </a:lvl2pPr>
            <a:lvl3pPr marL="873892" indent="0">
              <a:buNone/>
              <a:defRPr sz="1000"/>
            </a:lvl3pPr>
            <a:lvl4pPr marL="1310838" indent="0">
              <a:buNone/>
              <a:defRPr sz="900"/>
            </a:lvl4pPr>
            <a:lvl5pPr marL="1747784" indent="0">
              <a:buNone/>
              <a:defRPr sz="900"/>
            </a:lvl5pPr>
            <a:lvl6pPr marL="2184730" indent="0">
              <a:buNone/>
              <a:defRPr sz="900"/>
            </a:lvl6pPr>
            <a:lvl7pPr marL="2621676" indent="0">
              <a:buNone/>
              <a:defRPr sz="900"/>
            </a:lvl7pPr>
            <a:lvl8pPr marL="3058622" indent="0">
              <a:buNone/>
              <a:defRPr sz="900"/>
            </a:lvl8pPr>
            <a:lvl9pPr marL="3495568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2" y="6752564"/>
            <a:ext cx="4707875" cy="210872"/>
          </a:xfrm>
          <a:prstGeom prst="rect">
            <a:avLst/>
          </a:prstGeom>
        </p:spPr>
        <p:txBody>
          <a:bodyPr vert="horz" wrap="square" lIns="87389" tIns="43695" rIns="87389" bIns="43695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833F8334-9F17-4394-B6AE-1B8C2362A90B}" type="slidenum">
              <a:rPr kumimoji="1" lang="en-US" altLang="ko-KR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3904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1771" y="4800445"/>
            <a:ext cx="5487296" cy="567494"/>
          </a:xfrm>
          <a:prstGeom prst="rect">
            <a:avLst/>
          </a:prstGeom>
        </p:spPr>
        <p:txBody>
          <a:bodyPr lIns="87389" tIns="43695" rIns="87389" bIns="43695"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1771" y="612461"/>
            <a:ext cx="5487296" cy="4115110"/>
          </a:xfrm>
          <a:prstGeom prst="rect">
            <a:avLst/>
          </a:prstGeom>
        </p:spPr>
        <p:txBody>
          <a:bodyPr lIns="87389" tIns="43695" rIns="87389" bIns="43695"/>
          <a:lstStyle>
            <a:lvl1pPr marL="0" indent="0">
              <a:buNone/>
              <a:defRPr sz="3100"/>
            </a:lvl1pPr>
            <a:lvl2pPr marL="436946" indent="0">
              <a:buNone/>
              <a:defRPr sz="2700"/>
            </a:lvl2pPr>
            <a:lvl3pPr marL="873892" indent="0">
              <a:buNone/>
              <a:defRPr sz="2300"/>
            </a:lvl3pPr>
            <a:lvl4pPr marL="1310838" indent="0">
              <a:buNone/>
              <a:defRPr sz="1900"/>
            </a:lvl4pPr>
            <a:lvl5pPr marL="1747784" indent="0">
              <a:buNone/>
              <a:defRPr sz="1900"/>
            </a:lvl5pPr>
            <a:lvl6pPr marL="2184730" indent="0">
              <a:buNone/>
              <a:defRPr sz="1900"/>
            </a:lvl6pPr>
            <a:lvl7pPr marL="2621676" indent="0">
              <a:buNone/>
              <a:defRPr sz="1900"/>
            </a:lvl7pPr>
            <a:lvl8pPr marL="3058622" indent="0">
              <a:buNone/>
              <a:defRPr sz="1900"/>
            </a:lvl8pPr>
            <a:lvl9pPr marL="3495568" indent="0">
              <a:buNone/>
              <a:defRPr sz="19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1771" y="5367940"/>
            <a:ext cx="5487296" cy="804726"/>
          </a:xfrm>
          <a:prstGeom prst="rect">
            <a:avLst/>
          </a:prstGeom>
        </p:spPr>
        <p:txBody>
          <a:bodyPr lIns="87389" tIns="43695" rIns="87389" bIns="43695"/>
          <a:lstStyle>
            <a:lvl1pPr marL="0" indent="0">
              <a:buNone/>
              <a:defRPr sz="1300"/>
            </a:lvl1pPr>
            <a:lvl2pPr marL="436946" indent="0">
              <a:buNone/>
              <a:defRPr sz="1100"/>
            </a:lvl2pPr>
            <a:lvl3pPr marL="873892" indent="0">
              <a:buNone/>
              <a:defRPr sz="1000"/>
            </a:lvl3pPr>
            <a:lvl4pPr marL="1310838" indent="0">
              <a:buNone/>
              <a:defRPr sz="900"/>
            </a:lvl4pPr>
            <a:lvl5pPr marL="1747784" indent="0">
              <a:buNone/>
              <a:defRPr sz="900"/>
            </a:lvl5pPr>
            <a:lvl6pPr marL="2184730" indent="0">
              <a:buNone/>
              <a:defRPr sz="900"/>
            </a:lvl6pPr>
            <a:lvl7pPr marL="2621676" indent="0">
              <a:buNone/>
              <a:defRPr sz="900"/>
            </a:lvl7pPr>
            <a:lvl8pPr marL="3058622" indent="0">
              <a:buNone/>
              <a:defRPr sz="900"/>
            </a:lvl8pPr>
            <a:lvl9pPr marL="3495568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2" y="6752564"/>
            <a:ext cx="4707875" cy="210872"/>
          </a:xfrm>
          <a:prstGeom prst="rect">
            <a:avLst/>
          </a:prstGeom>
        </p:spPr>
        <p:txBody>
          <a:bodyPr vert="horz" wrap="square" lIns="87389" tIns="43695" rIns="87389" bIns="43695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367D18AA-0383-4DA8-9FA3-9CCB7763A086}" type="slidenum">
              <a:rPr kumimoji="1" lang="en-US" altLang="ko-KR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849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902" y="274445"/>
            <a:ext cx="8230197" cy="1142741"/>
          </a:xfrm>
          <a:prstGeom prst="rect">
            <a:avLst/>
          </a:prstGeom>
        </p:spPr>
        <p:txBody>
          <a:bodyPr lIns="87389" tIns="43695" rIns="87389" bIns="43695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6902" y="1600149"/>
            <a:ext cx="8230197" cy="4526001"/>
          </a:xfrm>
          <a:prstGeom prst="rect">
            <a:avLst/>
          </a:prstGeom>
        </p:spPr>
        <p:txBody>
          <a:bodyPr vert="eaVert" lIns="87389" tIns="43695" rIns="87389" bIns="43695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2" y="6752564"/>
            <a:ext cx="4707875" cy="210872"/>
          </a:xfrm>
          <a:prstGeom prst="rect">
            <a:avLst/>
          </a:prstGeom>
        </p:spPr>
        <p:txBody>
          <a:bodyPr vert="horz" wrap="square" lIns="87389" tIns="43695" rIns="87389" bIns="43695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4882C03-F066-48ED-BB54-33BBF6CA0D5D}" type="slidenum">
              <a:rPr kumimoji="1" lang="en-US" altLang="ko-KR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016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550" y="274445"/>
            <a:ext cx="2057549" cy="5851705"/>
          </a:xfrm>
          <a:prstGeom prst="rect">
            <a:avLst/>
          </a:prstGeom>
        </p:spPr>
        <p:txBody>
          <a:bodyPr vert="eaVert" lIns="87389" tIns="43695" rIns="87389" bIns="43695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6902" y="274445"/>
            <a:ext cx="6029306" cy="5851705"/>
          </a:xfrm>
          <a:prstGeom prst="rect">
            <a:avLst/>
          </a:prstGeom>
        </p:spPr>
        <p:txBody>
          <a:bodyPr vert="eaVert" lIns="87389" tIns="43695" rIns="87389" bIns="43695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14012" y="6752564"/>
            <a:ext cx="4707875" cy="210872"/>
          </a:xfrm>
          <a:prstGeom prst="rect">
            <a:avLst/>
          </a:prstGeom>
        </p:spPr>
        <p:txBody>
          <a:bodyPr vert="horz" wrap="square" lIns="87389" tIns="43695" rIns="87389" bIns="43695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0218689-0294-48A0-A511-A75392327A41}" type="slidenum">
              <a:rPr kumimoji="1" lang="en-US" altLang="ko-KR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2699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7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1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45" indent="0">
              <a:buNone/>
              <a:defRPr sz="1200"/>
            </a:lvl2pPr>
            <a:lvl3pPr marL="913887" indent="0">
              <a:buNone/>
              <a:defRPr sz="1000"/>
            </a:lvl3pPr>
            <a:lvl4pPr marL="1370830" indent="0">
              <a:buNone/>
              <a:defRPr sz="900"/>
            </a:lvl4pPr>
            <a:lvl5pPr marL="1827771" indent="0">
              <a:buNone/>
              <a:defRPr sz="900"/>
            </a:lvl5pPr>
            <a:lvl6pPr marL="2284716" indent="0">
              <a:buNone/>
              <a:defRPr sz="900"/>
            </a:lvl6pPr>
            <a:lvl7pPr marL="2741660" indent="0">
              <a:buNone/>
              <a:defRPr sz="900"/>
            </a:lvl7pPr>
            <a:lvl8pPr marL="3198603" indent="0">
              <a:buNone/>
              <a:defRPr sz="900"/>
            </a:lvl8pPr>
            <a:lvl9pPr marL="3655545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56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45" indent="0">
              <a:buNone/>
              <a:defRPr sz="2800"/>
            </a:lvl2pPr>
            <a:lvl3pPr marL="913887" indent="0">
              <a:buNone/>
              <a:defRPr sz="2400"/>
            </a:lvl3pPr>
            <a:lvl4pPr marL="1370830" indent="0">
              <a:buNone/>
              <a:defRPr sz="2000"/>
            </a:lvl4pPr>
            <a:lvl5pPr marL="1827771" indent="0">
              <a:buNone/>
              <a:defRPr sz="2000"/>
            </a:lvl5pPr>
            <a:lvl6pPr marL="2284716" indent="0">
              <a:buNone/>
              <a:defRPr sz="2000"/>
            </a:lvl6pPr>
            <a:lvl7pPr marL="2741660" indent="0">
              <a:buNone/>
              <a:defRPr sz="2000"/>
            </a:lvl7pPr>
            <a:lvl8pPr marL="3198603" indent="0">
              <a:buNone/>
              <a:defRPr sz="2000"/>
            </a:lvl8pPr>
            <a:lvl9pPr marL="3655545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45" indent="0">
              <a:buNone/>
              <a:defRPr sz="1200"/>
            </a:lvl2pPr>
            <a:lvl3pPr marL="913887" indent="0">
              <a:buNone/>
              <a:defRPr sz="1000"/>
            </a:lvl3pPr>
            <a:lvl4pPr marL="1370830" indent="0">
              <a:buNone/>
              <a:defRPr sz="900"/>
            </a:lvl4pPr>
            <a:lvl5pPr marL="1827771" indent="0">
              <a:buNone/>
              <a:defRPr sz="900"/>
            </a:lvl5pPr>
            <a:lvl6pPr marL="2284716" indent="0">
              <a:buNone/>
              <a:defRPr sz="900"/>
            </a:lvl6pPr>
            <a:lvl7pPr marL="2741660" indent="0">
              <a:buNone/>
              <a:defRPr sz="900"/>
            </a:lvl7pPr>
            <a:lvl8pPr marL="3198603" indent="0">
              <a:buNone/>
              <a:defRPr sz="900"/>
            </a:lvl8pPr>
            <a:lvl9pPr marL="3655545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2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8" y="274638"/>
            <a:ext cx="8229600" cy="1143000"/>
          </a:xfrm>
          <a:prstGeom prst="rect">
            <a:avLst/>
          </a:prstGeom>
        </p:spPr>
        <p:txBody>
          <a:bodyPr vert="horz" lIns="91390" tIns="45695" rIns="91390" bIns="4569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8" y="1600211"/>
            <a:ext cx="8229600" cy="4525963"/>
          </a:xfrm>
          <a:prstGeom prst="rect">
            <a:avLst/>
          </a:prstGeom>
        </p:spPr>
        <p:txBody>
          <a:bodyPr vert="horz" lIns="91390" tIns="45695" rIns="91390" bIns="4569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1"/>
            <a:ext cx="2133600" cy="365125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A071B-F58C-4472-AF73-96004C7756E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1"/>
            <a:ext cx="2895600" cy="365125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1"/>
            <a:ext cx="2133600" cy="365125"/>
          </a:xfrm>
          <a:prstGeom prst="rect">
            <a:avLst/>
          </a:prstGeom>
        </p:spPr>
        <p:txBody>
          <a:bodyPr vert="horz" lIns="91390" tIns="45695" rIns="91390" bIns="4569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B1FAF-E079-4003-BC0F-EEC55DA82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26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ctr" defTabSz="91388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07" indent="-342707" algn="l" defTabSz="91388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33" indent="-285592" algn="l" defTabSz="91388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58" indent="-228471" algn="l" defTabSz="91388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300" indent="-228471" algn="l" defTabSz="91388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244" indent="-228471" algn="l" defTabSz="91388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82" indent="-228471" algn="l" defTabSz="91388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128" indent="-228471" algn="l" defTabSz="91388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74" indent="-228471" algn="l" defTabSz="91388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017" indent="-228471" algn="l" defTabSz="91388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8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45" algn="l" defTabSz="9138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87" algn="l" defTabSz="9138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30" algn="l" defTabSz="9138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71" algn="l" defTabSz="9138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16" algn="l" defTabSz="9138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60" algn="l" defTabSz="9138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603" algn="l" defTabSz="9138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545" algn="l" defTabSz="9138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JWH_제작팀\전나래(20170404)\2018파워포인트-최종-02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8" y="1562"/>
            <a:ext cx="9142507" cy="68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98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871890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굴림" charset="0"/>
        </a:defRPr>
      </a:lvl1pPr>
      <a:lvl2pPr algn="ctr" defTabSz="871890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2pPr>
      <a:lvl3pPr algn="ctr" defTabSz="871890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3pPr>
      <a:lvl4pPr algn="ctr" defTabSz="871890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4pPr>
      <a:lvl5pPr algn="ctr" defTabSz="871890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5pPr>
      <a:lvl6pPr marL="436699" algn="ctr" defTabSz="871890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873403" algn="ctr" defTabSz="871890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10101" algn="ctr" defTabSz="871890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746801" algn="ctr" defTabSz="871890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27525" indent="-327525" algn="l" defTabSz="87189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100">
          <a:solidFill>
            <a:schemeClr val="tx1"/>
          </a:solidFill>
          <a:latin typeface="+mn-lt"/>
          <a:ea typeface="+mn-ea"/>
          <a:cs typeface="굴림" charset="0"/>
        </a:defRPr>
      </a:lvl1pPr>
      <a:lvl2pPr marL="709638" indent="-272938" algn="l" defTabSz="87189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700">
          <a:solidFill>
            <a:schemeClr val="tx1"/>
          </a:solidFill>
          <a:latin typeface="+mn-lt"/>
          <a:ea typeface="+mn-ea"/>
          <a:cs typeface="굴림" charset="0"/>
        </a:defRPr>
      </a:lvl2pPr>
      <a:lvl3pPr marL="1091751" indent="-219869" algn="l" defTabSz="87189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00">
          <a:solidFill>
            <a:schemeClr val="tx1"/>
          </a:solidFill>
          <a:latin typeface="+mn-lt"/>
          <a:ea typeface="+mn-ea"/>
          <a:cs typeface="굴림" charset="0"/>
        </a:defRPr>
      </a:lvl3pPr>
      <a:lvl4pPr marL="1528452" indent="-218352" algn="l" defTabSz="87189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  <a:cs typeface="굴림" charset="0"/>
        </a:defRPr>
      </a:lvl4pPr>
      <a:lvl5pPr marL="1965150" indent="-218352" algn="l" defTabSz="87189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  <a:cs typeface="굴림" charset="0"/>
        </a:defRPr>
      </a:lvl5pPr>
      <a:lvl6pPr marL="2401853" indent="-218352" algn="l" defTabSz="871890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38553" indent="-218352" algn="l" defTabSz="871890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75253" indent="-218352" algn="l" defTabSz="871890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11954" indent="-218352" algn="l" defTabSz="871890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340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699" algn="l" defTabSz="87340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3403" algn="l" defTabSz="87340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0101" algn="l" defTabSz="87340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6801" algn="l" defTabSz="87340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3504" algn="l" defTabSz="87340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20203" algn="l" defTabSz="87340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6904" algn="l" defTabSz="87340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3604" algn="l" defTabSz="87340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JWH_제작팀\전나래(20170404)\2018파워포인트-최종-02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" y="0"/>
            <a:ext cx="9142507" cy="685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851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ctr" defTabSz="871934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굴림" charset="0"/>
        </a:defRPr>
      </a:lvl1pPr>
      <a:lvl2pPr algn="ctr" defTabSz="871934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2pPr>
      <a:lvl3pPr algn="ctr" defTabSz="871934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3pPr>
      <a:lvl4pPr algn="ctr" defTabSz="871934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4pPr>
      <a:lvl5pPr algn="ctr" defTabSz="871934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5pPr>
      <a:lvl6pPr marL="436722" algn="ctr" defTabSz="871934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873447" algn="ctr" defTabSz="871934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10168" algn="ctr" defTabSz="871934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746890" algn="ctr" defTabSz="871934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27542" indent="-327542" algn="l" defTabSz="871934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100">
          <a:solidFill>
            <a:schemeClr val="tx1"/>
          </a:solidFill>
          <a:latin typeface="+mn-lt"/>
          <a:ea typeface="+mn-ea"/>
          <a:cs typeface="굴림" charset="0"/>
        </a:defRPr>
      </a:lvl1pPr>
      <a:lvl2pPr marL="709674" indent="-272952" algn="l" defTabSz="871934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700">
          <a:solidFill>
            <a:schemeClr val="tx1"/>
          </a:solidFill>
          <a:latin typeface="+mn-lt"/>
          <a:ea typeface="+mn-ea"/>
          <a:cs typeface="굴림" charset="0"/>
        </a:defRPr>
      </a:lvl2pPr>
      <a:lvl3pPr marL="1091806" indent="-219881" algn="l" defTabSz="871934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00">
          <a:solidFill>
            <a:schemeClr val="tx1"/>
          </a:solidFill>
          <a:latin typeface="+mn-lt"/>
          <a:ea typeface="+mn-ea"/>
          <a:cs typeface="굴림" charset="0"/>
        </a:defRPr>
      </a:lvl3pPr>
      <a:lvl4pPr marL="1528530" indent="-218363" algn="l" defTabSz="871934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  <a:cs typeface="굴림" charset="0"/>
        </a:defRPr>
      </a:lvl4pPr>
      <a:lvl5pPr marL="1965251" indent="-218363" algn="l" defTabSz="871934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  <a:cs typeface="굴림" charset="0"/>
        </a:defRPr>
      </a:lvl5pPr>
      <a:lvl6pPr marL="2401976" indent="-218363" algn="l" defTabSz="871934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38698" indent="-218363" algn="l" defTabSz="871934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75420" indent="-218363" algn="l" defTabSz="871934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12144" indent="-218363" algn="l" defTabSz="871934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34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722" algn="l" defTabSz="8734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3447" algn="l" defTabSz="8734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0168" algn="l" defTabSz="8734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6890" algn="l" defTabSz="8734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3616" algn="l" defTabSz="8734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20336" algn="l" defTabSz="8734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7060" algn="l" defTabSz="8734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3783" algn="l" defTabSz="8734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JWH_제작팀\전나래(20170404)\2018파워포인트-최종-02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0"/>
            <a:ext cx="9142507" cy="685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69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ctr" defTabSz="872198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굴림" charset="0"/>
        </a:defRPr>
      </a:lvl1pPr>
      <a:lvl2pPr algn="ctr" defTabSz="872198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2pPr>
      <a:lvl3pPr algn="ctr" defTabSz="872198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3pPr>
      <a:lvl4pPr algn="ctr" defTabSz="872198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4pPr>
      <a:lvl5pPr algn="ctr" defTabSz="872198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5pPr>
      <a:lvl6pPr marL="436858" algn="ctr" defTabSz="872198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873712" algn="ctr" defTabSz="872198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10570" algn="ctr" defTabSz="872198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747426" algn="ctr" defTabSz="872198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27643" indent="-327643" algn="l" defTabSz="87219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100">
          <a:solidFill>
            <a:schemeClr val="tx1"/>
          </a:solidFill>
          <a:latin typeface="+mn-lt"/>
          <a:ea typeface="+mn-ea"/>
          <a:cs typeface="굴림" charset="0"/>
        </a:defRPr>
      </a:lvl1pPr>
      <a:lvl2pPr marL="709892" indent="-273035" algn="l" defTabSz="87219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700">
          <a:solidFill>
            <a:schemeClr val="tx1"/>
          </a:solidFill>
          <a:latin typeface="+mn-lt"/>
          <a:ea typeface="+mn-ea"/>
          <a:cs typeface="굴림" charset="0"/>
        </a:defRPr>
      </a:lvl2pPr>
      <a:lvl3pPr marL="1092141" indent="-219947" algn="l" defTabSz="87219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00">
          <a:solidFill>
            <a:schemeClr val="tx1"/>
          </a:solidFill>
          <a:latin typeface="+mn-lt"/>
          <a:ea typeface="+mn-ea"/>
          <a:cs typeface="굴림" charset="0"/>
        </a:defRPr>
      </a:lvl3pPr>
      <a:lvl4pPr marL="1528998" indent="-218429" algn="l" defTabSz="87219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  <a:cs typeface="굴림" charset="0"/>
        </a:defRPr>
      </a:lvl4pPr>
      <a:lvl5pPr marL="1965855" indent="-218429" algn="l" defTabSz="87219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  <a:cs typeface="굴림" charset="0"/>
        </a:defRPr>
      </a:lvl5pPr>
      <a:lvl6pPr marL="2402712" indent="-218429" algn="l" defTabSz="872198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39568" indent="-218429" algn="l" defTabSz="872198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76425" indent="-218429" algn="l" defTabSz="872198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13283" indent="-218429" algn="l" defTabSz="872198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371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858" algn="l" defTabSz="87371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3712" algn="l" defTabSz="87371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0570" algn="l" defTabSz="87371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7426" algn="l" defTabSz="87371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4285" algn="l" defTabSz="87371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21140" algn="l" defTabSz="87371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7998" algn="l" defTabSz="87371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4854" algn="l" defTabSz="87371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JWH_제작팀\전나래(20170404)\2018파워포인트-최종-02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2507" cy="685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23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ctr" defTabSz="872375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굴림" charset="0"/>
        </a:defRPr>
      </a:lvl1pPr>
      <a:lvl2pPr algn="ctr" defTabSz="872375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2pPr>
      <a:lvl3pPr algn="ctr" defTabSz="872375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3pPr>
      <a:lvl4pPr algn="ctr" defTabSz="872375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4pPr>
      <a:lvl5pPr algn="ctr" defTabSz="872375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  <a:cs typeface="굴림" charset="0"/>
        </a:defRPr>
      </a:lvl5pPr>
      <a:lvl6pPr marL="436946" algn="ctr" defTabSz="872375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873892" algn="ctr" defTabSz="872375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10838" algn="ctr" defTabSz="872375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747784" algn="ctr" defTabSz="872375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27710" indent="-327710" algn="l" defTabSz="872375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100">
          <a:solidFill>
            <a:schemeClr val="tx1"/>
          </a:solidFill>
          <a:latin typeface="+mn-lt"/>
          <a:ea typeface="+mn-ea"/>
          <a:cs typeface="굴림" charset="0"/>
        </a:defRPr>
      </a:lvl1pPr>
      <a:lvl2pPr marL="710037" indent="-273091" algn="l" defTabSz="872375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700">
          <a:solidFill>
            <a:schemeClr val="tx1"/>
          </a:solidFill>
          <a:latin typeface="+mn-lt"/>
          <a:ea typeface="+mn-ea"/>
          <a:cs typeface="굴림" charset="0"/>
        </a:defRPr>
      </a:lvl2pPr>
      <a:lvl3pPr marL="1092365" indent="-219991" algn="l" defTabSz="872375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00">
          <a:solidFill>
            <a:schemeClr val="tx1"/>
          </a:solidFill>
          <a:latin typeface="+mn-lt"/>
          <a:ea typeface="+mn-ea"/>
          <a:cs typeface="굴림" charset="0"/>
        </a:defRPr>
      </a:lvl3pPr>
      <a:lvl4pPr marL="1529311" indent="-218473" algn="l" defTabSz="872375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  <a:cs typeface="굴림" charset="0"/>
        </a:defRPr>
      </a:lvl4pPr>
      <a:lvl5pPr marL="1966257" indent="-218473" algn="l" defTabSz="872375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  <a:cs typeface="굴림" charset="0"/>
        </a:defRPr>
      </a:lvl5pPr>
      <a:lvl6pPr marL="2403203" indent="-218473" algn="l" defTabSz="872375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149" indent="-218473" algn="l" defTabSz="872375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77095" indent="-218473" algn="l" defTabSz="872375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14041" indent="-218473" algn="l" defTabSz="872375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389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946" algn="l" defTabSz="87389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3892" algn="l" defTabSz="87389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0838" algn="l" defTabSz="87389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7784" algn="l" defTabSz="87389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4730" algn="l" defTabSz="87389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21676" algn="l" defTabSz="87389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8622" algn="l" defTabSz="87389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5568" algn="l" defTabSz="87389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Relationship Id="rId1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image" Target="../media/image21.png"/><Relationship Id="rId18" Type="http://schemas.openxmlformats.org/officeDocument/2006/relationships/image" Target="../media/image23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0.png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26.xml"/><Relationship Id="rId16" Type="http://schemas.openxmlformats.org/officeDocument/2006/relationships/oleObject" Target="../embeddings/oleObject5.bin"/><Relationship Id="rId20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6.bin"/><Relationship Id="rId4" Type="http://schemas.openxmlformats.org/officeDocument/2006/relationships/image" Target="../media/image18.png"/><Relationship Id="rId9" Type="http://schemas.openxmlformats.org/officeDocument/2006/relationships/image" Target="../media/image19.png"/><Relationship Id="rId14" Type="http://schemas.openxmlformats.org/officeDocument/2006/relationships/oleObject" Target="../embeddings/oleObject4.bin"/><Relationship Id="rId22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9682" y="4937147"/>
            <a:ext cx="1173069" cy="380583"/>
          </a:xfrm>
          <a:prstGeom prst="rect">
            <a:avLst/>
          </a:prstGeom>
          <a:noFill/>
        </p:spPr>
        <p:txBody>
          <a:bodyPr wrap="none" lIns="87340" tIns="43671" rIns="87340" bIns="43671">
            <a:spAutoFit/>
          </a:bodyPr>
          <a:lstStyle/>
          <a:p>
            <a:pPr algn="ctr">
              <a:defRPr/>
            </a:pPr>
            <a:r>
              <a:rPr lang="en-US" altLang="ko-KR" sz="1900" b="1" spc="96" dirty="0" smtClean="0">
                <a:latin typeface="맑은 고딕" pitchFamily="50" charset="-127"/>
                <a:ea typeface="맑은 고딕" pitchFamily="50" charset="-127"/>
              </a:rPr>
              <a:t>2019.03</a:t>
            </a:r>
            <a:endParaRPr lang="ko-KR" altLang="en-US" sz="1900" b="1" spc="96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92940" y="2132856"/>
            <a:ext cx="6464848" cy="642193"/>
          </a:xfrm>
          <a:prstGeom prst="rect">
            <a:avLst/>
          </a:prstGeom>
        </p:spPr>
        <p:txBody>
          <a:bodyPr wrap="square" lIns="87340" tIns="43671" rIns="87340" bIns="43671">
            <a:spAutoFit/>
          </a:bodyPr>
          <a:lstStyle/>
          <a:p>
            <a:pPr algn="ctr"/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>TMC ROBO-8001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93551" y="5562685"/>
            <a:ext cx="6464848" cy="511036"/>
          </a:xfrm>
          <a:prstGeom prst="rect">
            <a:avLst/>
          </a:prstGeom>
        </p:spPr>
        <p:txBody>
          <a:bodyPr wrap="square" lIns="87340" tIns="43671" rIns="87340" bIns="43671">
            <a:spAutoFit/>
          </a:bodyPr>
          <a:lstStyle/>
          <a:p>
            <a:pPr algn="ctr"/>
            <a:r>
              <a:rPr lang="en-US" altLang="ko-KR" sz="2700" b="1" dirty="0">
                <a:solidFill>
                  <a:srgbClr val="3333FF"/>
                </a:solidFill>
                <a:latin typeface="맑은 고딕" pitchFamily="50" charset="-127"/>
                <a:ea typeface="맑은 고딕" pitchFamily="50" charset="-127"/>
              </a:rPr>
              <a:t>JW</a:t>
            </a:r>
            <a:r>
              <a:rPr lang="ko-KR" altLang="en-US" sz="2700" b="1" dirty="0" err="1">
                <a:solidFill>
                  <a:srgbClr val="3333FF"/>
                </a:solidFill>
                <a:latin typeface="맑은 고딕" pitchFamily="50" charset="-127"/>
                <a:ea typeface="맑은 고딕" pitchFamily="50" charset="-127"/>
              </a:rPr>
              <a:t>바이오사이언스</a:t>
            </a:r>
            <a:endParaRPr lang="ko-KR" altLang="en-US" sz="27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5536" y="908730"/>
            <a:ext cx="8496944" cy="951095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dirty="0" smtClean="0">
              <a:latin typeface="휴먼둥근헤드라인" pitchFamily="18" charset="-127"/>
              <a:ea typeface="휴먼둥근헤드라인" pitchFamily="18" charset="-127"/>
            </a:endParaRPr>
          </a:p>
          <a:p>
            <a:pPr lvl="2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        [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                                       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 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9912" y="88391"/>
            <a:ext cx="4741738" cy="411360"/>
          </a:xfrm>
          <a:prstGeom prst="rect">
            <a:avLst/>
          </a:prstGeom>
          <a:noFill/>
        </p:spPr>
        <p:txBody>
          <a:bodyPr wrap="none" lIns="87340" tIns="43671" rIns="87340" bIns="43671">
            <a:spAutoFit/>
          </a:bodyPr>
          <a:lstStyle/>
          <a:p>
            <a:pPr lvl="0" latinLnBrk="0"/>
            <a:r>
              <a:rPr lang="en-US" altLang="ko-KR" sz="2100" b="1" kern="0" dirty="0">
                <a:latin typeface="Arial" pitchFamily="34" charset="0"/>
                <a:ea typeface="맑은 고딕" pitchFamily="50" charset="-127"/>
              </a:rPr>
              <a:t>1. </a:t>
            </a:r>
            <a:r>
              <a:rPr lang="ko-KR" altLang="en-US" sz="2100" b="1" kern="0" dirty="0">
                <a:latin typeface="Arial" pitchFamily="34" charset="0"/>
                <a:ea typeface="맑은 고딕" pitchFamily="50" charset="-127"/>
              </a:rPr>
              <a:t>채혈튜브 자동준비 시스템 </a:t>
            </a:r>
            <a:r>
              <a:rPr lang="en-US" altLang="ko-KR" sz="2100" b="1" kern="0" dirty="0">
                <a:latin typeface="Arial" pitchFamily="34" charset="0"/>
                <a:ea typeface="맑은 고딕" pitchFamily="50" charset="-127"/>
              </a:rPr>
              <a:t>- </a:t>
            </a:r>
            <a:r>
              <a:rPr lang="en-US" altLang="ko-KR" sz="21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</a:rPr>
              <a:t>Benefit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3532" y="908721"/>
            <a:ext cx="8002463" cy="470120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r>
              <a:rPr lang="ko-KR" altLang="en-US" sz="2400" dirty="0">
                <a:latin typeface="휴먼둥근헤드라인" pitchFamily="18" charset="-127"/>
                <a:ea typeface="휴먼둥근헤드라인" pitchFamily="18" charset="-127"/>
              </a:rPr>
              <a:t>병원 만족도 증가 </a:t>
            </a:r>
            <a:r>
              <a:rPr lang="en-US" altLang="ko-KR" sz="2400" dirty="0">
                <a:latin typeface="휴먼둥근헤드라인" pitchFamily="18" charset="-127"/>
                <a:ea typeface="휴먼둥근헤드라인" pitchFamily="18" charset="-127"/>
              </a:rPr>
              <a:t>: </a:t>
            </a:r>
            <a:r>
              <a:rPr lang="ko-KR" altLang="en-US" sz="2400" dirty="0">
                <a:solidFill>
                  <a:srgbClr val="0070C0"/>
                </a:solidFill>
                <a:latin typeface="휴먼둥근헤드라인" pitchFamily="18" charset="-127"/>
                <a:ea typeface="휴먼둥근헤드라인" pitchFamily="18" charset="-127"/>
              </a:rPr>
              <a:t>대기시간 감소 </a:t>
            </a:r>
            <a:r>
              <a:rPr lang="en-US" altLang="ko-KR" sz="2400" dirty="0">
                <a:solidFill>
                  <a:srgbClr val="0070C0"/>
                </a:solidFill>
                <a:latin typeface="휴먼둥근헤드라인" pitchFamily="18" charset="-127"/>
                <a:ea typeface="휴먼둥근헤드라인" pitchFamily="18" charset="-127"/>
              </a:rPr>
              <a:t>&amp; </a:t>
            </a:r>
            <a:r>
              <a:rPr lang="ko-KR" altLang="en-US" sz="2400" dirty="0">
                <a:solidFill>
                  <a:srgbClr val="0070C0"/>
                </a:solidFill>
                <a:latin typeface="휴먼둥근헤드라인" pitchFamily="18" charset="-127"/>
                <a:ea typeface="휴먼둥근헤드라인" pitchFamily="18" charset="-127"/>
              </a:rPr>
              <a:t>이미지 제고</a:t>
            </a:r>
            <a:endParaRPr lang="en-US" altLang="ko-KR" sz="24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4" y="927970"/>
            <a:ext cx="387001" cy="38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Documents and Settings\Administrator\My Documents\마케팅\TMC\병원\서울아산병원\20121014_1844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7943" y="4223088"/>
            <a:ext cx="2746903" cy="219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Documents and Settings\Administrator\My Documents\마케팅\TMC\병원\서울아산병원\20121014_2130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7943" y="1918832"/>
            <a:ext cx="2746903" cy="219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Documents and Settings\Administrator\My Documents\마케팅\TMC\병원\서울아산병원\20121019_1706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28346"/>
            <a:ext cx="4017410" cy="312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20170265\AppData\Local\Microsoft\Windows\Temporary Internet Files\Content.Outlook\4Y9KG5SH\IMG_557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8" y="2016224"/>
            <a:ext cx="4187957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02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Line 62"/>
          <p:cNvSpPr>
            <a:spLocks noChangeShapeType="1"/>
          </p:cNvSpPr>
          <p:nvPr/>
        </p:nvSpPr>
        <p:spPr bwMode="auto">
          <a:xfrm flipV="1">
            <a:off x="8432494" y="5482805"/>
            <a:ext cx="0" cy="618777"/>
          </a:xfrm>
          <a:prstGeom prst="line">
            <a:avLst/>
          </a:prstGeom>
          <a:noFill/>
          <a:ln w="28575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1" tIns="45716" rIns="91431" bIns="45716"/>
          <a:lstStyle/>
          <a:p>
            <a:pPr defTabSz="914308" latinLnBrk="0">
              <a:defRPr/>
            </a:pPr>
            <a:endParaRPr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106" name="Line 62"/>
          <p:cNvSpPr>
            <a:spLocks noChangeShapeType="1"/>
          </p:cNvSpPr>
          <p:nvPr/>
        </p:nvSpPr>
        <p:spPr bwMode="auto">
          <a:xfrm flipV="1">
            <a:off x="4030176" y="5412474"/>
            <a:ext cx="0" cy="618777"/>
          </a:xfrm>
          <a:prstGeom prst="line">
            <a:avLst/>
          </a:prstGeom>
          <a:noFill/>
          <a:ln w="28575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1" tIns="45716" rIns="91431" bIns="45716"/>
          <a:lstStyle/>
          <a:p>
            <a:pPr defTabSz="914308" latinLnBrk="0">
              <a:defRPr/>
            </a:pPr>
            <a:endParaRPr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33519" y="53108"/>
            <a:ext cx="5586727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80" tIns="43691" rIns="87380" bIns="4369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algn="l" defTabSz="873892" latinLnBrk="0"/>
            <a:r>
              <a:rPr kumimoji="1" lang="en-US" sz="2100" b="1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2. JWBS </a:t>
            </a:r>
            <a:r>
              <a:rPr kumimoji="1" lang="ko-KR" altLang="en-US" sz="2100" b="1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라인업</a:t>
            </a:r>
            <a:endParaRPr kumimoji="1" lang="en-US" sz="2100" b="1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616255"/>
            <a:ext cx="8748464" cy="2333898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marL="436924" lvl="1" defTabSz="873892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36924" lvl="1" defTabSz="873892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solidFill>
                  <a:srgbClr val="000000"/>
                </a:solidFill>
                <a:latin typeface="휴먼둥근헤드라인" pitchFamily="18" charset="-127"/>
                <a:ea typeface="휴먼둥근헤드라인" pitchFamily="18" charset="-127"/>
              </a:rPr>
              <a:t>제조사</a:t>
            </a:r>
            <a:r>
              <a:rPr kumimoji="1" lang="en-US" altLang="ko-KR" sz="2400" dirty="0">
                <a:solidFill>
                  <a:srgbClr val="000000"/>
                </a:solidFill>
                <a:latin typeface="휴먼둥근헤드라인" pitchFamily="18" charset="-127"/>
                <a:ea typeface="휴먼둥근헤드라인" pitchFamily="18" charset="-127"/>
              </a:rPr>
              <a:t> :</a:t>
            </a:r>
            <a:endParaRPr kumimoji="1" lang="en-US" altLang="ko-KR" dirty="0">
              <a:solidFill>
                <a:srgbClr val="000000"/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457153" lvl="1" defTabSz="873892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028" lvl="2" indent="-285721" defTabSz="87389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ko-KR" altLang="en-US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채혈자동화 시스템의 선구자</a:t>
            </a: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kumimoji="1"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27</a:t>
            </a: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기술력 및 노하우</a:t>
            </a:r>
            <a:endParaRPr kumimoji="1"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028" lvl="2" indent="-285721" defTabSz="87389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일본 내 </a:t>
            </a:r>
            <a:r>
              <a:rPr kumimoji="1" lang="ko-KR" altLang="en-US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시장점유율 </a:t>
            </a:r>
            <a:r>
              <a:rPr kumimoji="1" lang="en-US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90% </a:t>
            </a: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이상</a:t>
            </a:r>
            <a:endParaRPr kumimoji="1"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028" lvl="2" indent="-285721" defTabSz="87389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전세계 </a:t>
            </a:r>
            <a:r>
              <a:rPr kumimoji="1" lang="en-US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24</a:t>
            </a:r>
            <a:r>
              <a:rPr kumimoji="1" lang="ko-KR" altLang="en-US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개국 </a:t>
            </a: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누적 </a:t>
            </a:r>
            <a:r>
              <a:rPr kumimoji="1" lang="en-US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2,400</a:t>
            </a:r>
            <a:r>
              <a:rPr kumimoji="1" lang="ko-KR" altLang="en-US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대 </a:t>
            </a: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이상 판매</a:t>
            </a:r>
            <a:endParaRPr kumimoji="1"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00028" lvl="2" indent="-285721" defTabSz="87389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</a:t>
            </a:r>
            <a:r>
              <a:rPr kumimoji="1"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1" lang="ko-KR" altLang="en-US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정기적 국내 </a:t>
            </a:r>
            <a:r>
              <a:rPr kumimoji="1" lang="ko-KR" altLang="en-US" sz="1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패트롤</a:t>
            </a:r>
            <a:r>
              <a:rPr kumimoji="1" lang="ko-KR" altLang="en-US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서비스 지원</a:t>
            </a:r>
            <a:endParaRPr kumimoji="1" lang="ko-KR" altLang="en-US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24990"/>
            <a:ext cx="429394" cy="427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4" y="1196752"/>
            <a:ext cx="1512168" cy="18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7699414" y="1988840"/>
            <a:ext cx="473188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21" indent="-285721" defTabSz="873892" fontAlgn="base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endParaRPr kumimoji="1" lang="ko-KR" altLang="en-US" sz="1600" b="1">
              <a:solidFill>
                <a:srgbClr val="002060"/>
              </a:solidFill>
              <a:latin typeface="맑은 고딕"/>
              <a:ea typeface="맑은 고딕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7" t="24287" r="51335" b="68971"/>
          <a:stretch/>
        </p:blipFill>
        <p:spPr bwMode="auto">
          <a:xfrm>
            <a:off x="2071310" y="915686"/>
            <a:ext cx="2570466" cy="42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Line 62"/>
          <p:cNvSpPr>
            <a:spLocks noChangeShapeType="1"/>
          </p:cNvSpPr>
          <p:nvPr/>
        </p:nvSpPr>
        <p:spPr bwMode="auto">
          <a:xfrm flipV="1">
            <a:off x="664256" y="5461136"/>
            <a:ext cx="0" cy="618777"/>
          </a:xfrm>
          <a:prstGeom prst="line">
            <a:avLst/>
          </a:prstGeom>
          <a:noFill/>
          <a:ln w="28575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1" tIns="45716" rIns="91431" bIns="45716"/>
          <a:lstStyle/>
          <a:p>
            <a:pPr defTabSz="914308" latinLnBrk="0">
              <a:defRPr/>
            </a:pPr>
            <a:endParaRPr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58" name="Line 62"/>
          <p:cNvSpPr>
            <a:spLocks noChangeShapeType="1"/>
          </p:cNvSpPr>
          <p:nvPr/>
        </p:nvSpPr>
        <p:spPr bwMode="auto">
          <a:xfrm flipV="1">
            <a:off x="7010207" y="5467623"/>
            <a:ext cx="0" cy="618777"/>
          </a:xfrm>
          <a:prstGeom prst="line">
            <a:avLst/>
          </a:prstGeom>
          <a:noFill/>
          <a:ln w="28575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1" tIns="45716" rIns="91431" bIns="45716"/>
          <a:lstStyle/>
          <a:p>
            <a:pPr defTabSz="914308" latinLnBrk="0">
              <a:defRPr/>
            </a:pPr>
            <a:endParaRPr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59" name="Line 62"/>
          <p:cNvSpPr>
            <a:spLocks noChangeShapeType="1"/>
          </p:cNvSpPr>
          <p:nvPr/>
        </p:nvSpPr>
        <p:spPr bwMode="auto">
          <a:xfrm flipV="1">
            <a:off x="6051776" y="5373199"/>
            <a:ext cx="0" cy="669981"/>
          </a:xfrm>
          <a:prstGeom prst="line">
            <a:avLst/>
          </a:prstGeom>
          <a:noFill/>
          <a:ln w="28575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1" tIns="45716" rIns="91431" bIns="45716"/>
          <a:lstStyle/>
          <a:p>
            <a:pPr defTabSz="914308" latinLnBrk="0">
              <a:defRPr/>
            </a:pPr>
            <a:endParaRPr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60" name="Line 62"/>
          <p:cNvSpPr>
            <a:spLocks noChangeShapeType="1"/>
          </p:cNvSpPr>
          <p:nvPr/>
        </p:nvSpPr>
        <p:spPr bwMode="auto">
          <a:xfrm flipV="1">
            <a:off x="5046096" y="5357029"/>
            <a:ext cx="0" cy="686148"/>
          </a:xfrm>
          <a:prstGeom prst="line">
            <a:avLst/>
          </a:prstGeom>
          <a:noFill/>
          <a:ln w="28575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1" tIns="45716" rIns="91431" bIns="45716"/>
          <a:lstStyle/>
          <a:p>
            <a:pPr defTabSz="914308" latinLnBrk="0">
              <a:defRPr/>
            </a:pPr>
            <a:endParaRPr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61" name="Line 62"/>
          <p:cNvSpPr>
            <a:spLocks noChangeShapeType="1"/>
          </p:cNvSpPr>
          <p:nvPr/>
        </p:nvSpPr>
        <p:spPr bwMode="auto">
          <a:xfrm flipV="1">
            <a:off x="3274930" y="5413769"/>
            <a:ext cx="0" cy="618777"/>
          </a:xfrm>
          <a:prstGeom prst="line">
            <a:avLst/>
          </a:prstGeom>
          <a:noFill/>
          <a:ln w="28575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1" tIns="45716" rIns="91431" bIns="45716"/>
          <a:lstStyle/>
          <a:p>
            <a:pPr defTabSz="914308" latinLnBrk="0">
              <a:defRPr/>
            </a:pPr>
            <a:endParaRPr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62" name="Line 62"/>
          <p:cNvSpPr>
            <a:spLocks noChangeShapeType="1"/>
          </p:cNvSpPr>
          <p:nvPr/>
        </p:nvSpPr>
        <p:spPr bwMode="auto">
          <a:xfrm flipV="1">
            <a:off x="2373988" y="5398272"/>
            <a:ext cx="0" cy="618777"/>
          </a:xfrm>
          <a:prstGeom prst="line">
            <a:avLst/>
          </a:prstGeom>
          <a:noFill/>
          <a:ln w="28575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1" tIns="45716" rIns="91431" bIns="45716"/>
          <a:lstStyle/>
          <a:p>
            <a:pPr defTabSz="914308" latinLnBrk="0">
              <a:defRPr/>
            </a:pPr>
            <a:endParaRPr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63" name="Line 62"/>
          <p:cNvSpPr>
            <a:spLocks noChangeShapeType="1"/>
          </p:cNvSpPr>
          <p:nvPr/>
        </p:nvSpPr>
        <p:spPr bwMode="auto">
          <a:xfrm flipV="1">
            <a:off x="1493525" y="5424403"/>
            <a:ext cx="0" cy="618777"/>
          </a:xfrm>
          <a:prstGeom prst="line">
            <a:avLst/>
          </a:prstGeom>
          <a:noFill/>
          <a:ln w="28575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1" tIns="45716" rIns="91431" bIns="45716"/>
          <a:lstStyle/>
          <a:p>
            <a:pPr defTabSz="914308" latinLnBrk="0">
              <a:defRPr/>
            </a:pPr>
            <a:endParaRPr lang="ko-KR" altLang="en-US" sz="1200" kern="0">
              <a:solidFill>
                <a:sysClr val="windowText" lastClr="000000"/>
              </a:solidFill>
            </a:endParaRPr>
          </a:p>
        </p:txBody>
      </p:sp>
      <p:pic>
        <p:nvPicPr>
          <p:cNvPr id="64" name="Picture 5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38" y="4848235"/>
            <a:ext cx="745008" cy="65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6" y="4545616"/>
            <a:ext cx="904487" cy="91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 Box 69"/>
          <p:cNvSpPr txBox="1">
            <a:spLocks noChangeArrowheads="1"/>
          </p:cNvSpPr>
          <p:nvPr/>
        </p:nvSpPr>
        <p:spPr bwMode="auto">
          <a:xfrm>
            <a:off x="307540" y="4590960"/>
            <a:ext cx="780965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914308" eaLnBrk="1" latinLnBrk="0" hangingPunct="1">
              <a:defRPr/>
            </a:pPr>
            <a:r>
              <a:rPr kumimoji="0" lang="en-US" altLang="ja-JP" sz="1000" b="1" kern="0" dirty="0">
                <a:solidFill>
                  <a:sysClr val="window" lastClr="FFFFFF">
                    <a:lumMod val="65000"/>
                  </a:sysClr>
                </a:solidFill>
              </a:rPr>
              <a:t>ROBO520</a:t>
            </a:r>
          </a:p>
        </p:txBody>
      </p:sp>
      <p:sp>
        <p:nvSpPr>
          <p:cNvPr id="70" name="Text Box 70"/>
          <p:cNvSpPr txBox="1">
            <a:spLocks noChangeArrowheads="1"/>
          </p:cNvSpPr>
          <p:nvPr/>
        </p:nvSpPr>
        <p:spPr bwMode="auto">
          <a:xfrm>
            <a:off x="1097397" y="4483264"/>
            <a:ext cx="780965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914308" eaLnBrk="1" latinLnBrk="0" hangingPunct="1">
              <a:defRPr/>
            </a:pPr>
            <a:r>
              <a:rPr kumimoji="0" lang="en-US" altLang="ja-JP" sz="1000" b="1" kern="0" dirty="0">
                <a:solidFill>
                  <a:sysClr val="window" lastClr="FFFFFF">
                    <a:lumMod val="65000"/>
                  </a:sysClr>
                </a:solidFill>
              </a:rPr>
              <a:t>ROBO530</a:t>
            </a:r>
          </a:p>
        </p:txBody>
      </p:sp>
      <p:sp>
        <p:nvSpPr>
          <p:cNvPr id="71" name="Text Box 71"/>
          <p:cNvSpPr txBox="1">
            <a:spLocks noChangeArrowheads="1"/>
          </p:cNvSpPr>
          <p:nvPr/>
        </p:nvSpPr>
        <p:spPr bwMode="auto">
          <a:xfrm>
            <a:off x="1998337" y="4299027"/>
            <a:ext cx="780965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914308" eaLnBrk="1" latinLnBrk="0" hangingPunct="1">
              <a:defRPr/>
            </a:pPr>
            <a:r>
              <a:rPr kumimoji="0" lang="en-US" altLang="ja-JP" sz="1000" b="1" kern="0" dirty="0">
                <a:solidFill>
                  <a:sysClr val="window" lastClr="FFFFFF">
                    <a:lumMod val="65000"/>
                  </a:sysClr>
                </a:solidFill>
              </a:rPr>
              <a:t>ROBO550</a:t>
            </a:r>
          </a:p>
        </p:txBody>
      </p:sp>
      <p:sp>
        <p:nvSpPr>
          <p:cNvPr id="72" name="Text Box 72"/>
          <p:cNvSpPr txBox="1">
            <a:spLocks noChangeArrowheads="1"/>
          </p:cNvSpPr>
          <p:nvPr/>
        </p:nvSpPr>
        <p:spPr bwMode="auto">
          <a:xfrm>
            <a:off x="2868563" y="4284153"/>
            <a:ext cx="780965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914308" eaLnBrk="1" latinLnBrk="0" hangingPunct="1">
              <a:defRPr/>
            </a:pPr>
            <a:r>
              <a:rPr kumimoji="0" lang="en-US" altLang="ja-JP" sz="1000" b="1" kern="0" dirty="0">
                <a:solidFill>
                  <a:srgbClr val="FFFFFF">
                    <a:lumMod val="65000"/>
                  </a:srgbClr>
                </a:solidFill>
              </a:rPr>
              <a:t>ROBO585</a:t>
            </a:r>
          </a:p>
        </p:txBody>
      </p:sp>
      <p:pic>
        <p:nvPicPr>
          <p:cNvPr id="73" name="Picture 73" descr="02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66" y="4413637"/>
            <a:ext cx="684250" cy="114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 Box 75"/>
          <p:cNvSpPr txBox="1">
            <a:spLocks noChangeArrowheads="1"/>
          </p:cNvSpPr>
          <p:nvPr/>
        </p:nvSpPr>
        <p:spPr bwMode="auto">
          <a:xfrm>
            <a:off x="3693940" y="4235647"/>
            <a:ext cx="780965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914308" eaLnBrk="1" latinLnBrk="0" hangingPunct="1">
              <a:defRPr/>
            </a:pPr>
            <a:r>
              <a:rPr kumimoji="0" lang="en-US" altLang="ja-JP" sz="1000" b="1" kern="0" dirty="0">
                <a:solidFill>
                  <a:sysClr val="window" lastClr="FFFFFF">
                    <a:lumMod val="65000"/>
                  </a:sysClr>
                </a:solidFill>
              </a:rPr>
              <a:t>ROBO686</a:t>
            </a:r>
          </a:p>
        </p:txBody>
      </p:sp>
      <p:sp>
        <p:nvSpPr>
          <p:cNvPr id="78" name="Text Box 79"/>
          <p:cNvSpPr txBox="1">
            <a:spLocks noChangeArrowheads="1"/>
          </p:cNvSpPr>
          <p:nvPr/>
        </p:nvSpPr>
        <p:spPr bwMode="auto">
          <a:xfrm>
            <a:off x="5655648" y="4192011"/>
            <a:ext cx="851497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914308" eaLnBrk="1" latinLnBrk="0" hangingPunct="1">
              <a:defRPr/>
            </a:pPr>
            <a:r>
              <a:rPr kumimoji="0" lang="en-US" altLang="ja-JP" sz="1000" b="1" kern="0" dirty="0">
                <a:solidFill>
                  <a:sysClr val="window" lastClr="FFFFFF">
                    <a:lumMod val="65000"/>
                  </a:sysClr>
                </a:solidFill>
              </a:rPr>
              <a:t>ROBO8000</a:t>
            </a:r>
          </a:p>
        </p:txBody>
      </p:sp>
      <p:pic>
        <p:nvPicPr>
          <p:cNvPr id="79" name="Picture 8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3" y="4743349"/>
            <a:ext cx="778917" cy="71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 Box 86"/>
          <p:cNvSpPr txBox="1">
            <a:spLocks noChangeArrowheads="1"/>
          </p:cNvSpPr>
          <p:nvPr/>
        </p:nvSpPr>
        <p:spPr bwMode="auto">
          <a:xfrm>
            <a:off x="209313" y="6286172"/>
            <a:ext cx="8719035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914308" eaLnBrk="1" latinLnBrk="0" hangingPunct="1">
              <a:defRPr/>
            </a:pPr>
            <a:r>
              <a:rPr kumimoji="0" lang="en-US" altLang="ja-JP" sz="1000" b="1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sz="1000" b="1" kern="0" dirty="0" smtClean="0">
                <a:solidFill>
                  <a:sysClr val="windowText" lastClr="000000"/>
                </a:solidFill>
              </a:rPr>
              <a:t>     </a:t>
            </a:r>
            <a:r>
              <a:rPr kumimoji="0" lang="en-US" altLang="ja-JP" sz="1000" b="1" kern="0" dirty="0">
                <a:solidFill>
                  <a:sysClr val="windowText" lastClr="000000"/>
                </a:solidFill>
              </a:rPr>
              <a:t>1991      </a:t>
            </a:r>
            <a:r>
              <a:rPr kumimoji="0" lang="en-US" altLang="ja-JP" sz="1000" b="1" kern="0" dirty="0" smtClean="0">
                <a:solidFill>
                  <a:sysClr val="windowText" lastClr="000000"/>
                </a:solidFill>
              </a:rPr>
              <a:t>         </a:t>
            </a:r>
            <a:r>
              <a:rPr kumimoji="0" lang="en-US" altLang="ja-JP" sz="1000" b="1" kern="0" dirty="0">
                <a:solidFill>
                  <a:sysClr val="windowText" lastClr="000000"/>
                </a:solidFill>
              </a:rPr>
              <a:t>1993       </a:t>
            </a:r>
            <a:r>
              <a:rPr kumimoji="0" lang="en-US" altLang="ja-JP" sz="1000" b="1" kern="0" dirty="0" smtClean="0">
                <a:solidFill>
                  <a:sysClr val="windowText" lastClr="000000"/>
                </a:solidFill>
              </a:rPr>
              <a:t>          </a:t>
            </a:r>
            <a:r>
              <a:rPr kumimoji="0" lang="en-US" altLang="ja-JP" sz="1000" b="1" kern="0" dirty="0">
                <a:solidFill>
                  <a:sysClr val="windowText" lastClr="000000"/>
                </a:solidFill>
              </a:rPr>
              <a:t>1995                   1998      </a:t>
            </a:r>
            <a:r>
              <a:rPr kumimoji="0" lang="en-US" altLang="ja-JP" sz="1000" b="1" kern="0" dirty="0" smtClean="0">
                <a:solidFill>
                  <a:sysClr val="windowText" lastClr="000000"/>
                </a:solidFill>
              </a:rPr>
              <a:t>        </a:t>
            </a:r>
            <a:r>
              <a:rPr kumimoji="0" lang="en-US" altLang="ja-JP" sz="1000" b="1" kern="0" dirty="0">
                <a:solidFill>
                  <a:sysClr val="windowText" lastClr="000000"/>
                </a:solidFill>
              </a:rPr>
              <a:t>2003          </a:t>
            </a:r>
            <a:r>
              <a:rPr kumimoji="0" lang="en-US" altLang="ja-JP" sz="1000" b="1" kern="0" dirty="0" smtClean="0">
                <a:solidFill>
                  <a:sysClr val="windowText" lastClr="000000"/>
                </a:solidFill>
              </a:rPr>
              <a:t>           </a:t>
            </a:r>
            <a:r>
              <a:rPr kumimoji="0" lang="en-US" altLang="ja-JP" sz="1000" b="1" kern="0" dirty="0">
                <a:solidFill>
                  <a:sysClr val="windowText" lastClr="000000"/>
                </a:solidFill>
              </a:rPr>
              <a:t>2007           </a:t>
            </a:r>
            <a:r>
              <a:rPr kumimoji="0" lang="en-US" altLang="ja-JP" sz="1000" b="1" kern="0" dirty="0" smtClean="0">
                <a:solidFill>
                  <a:sysClr val="windowText" lastClr="000000"/>
                </a:solidFill>
              </a:rPr>
              <a:t>          </a:t>
            </a:r>
            <a:r>
              <a:rPr kumimoji="0" lang="en-US" altLang="ja-JP" sz="1000" b="1" kern="0" dirty="0">
                <a:solidFill>
                  <a:sysClr val="windowText" lastClr="000000"/>
                </a:solidFill>
              </a:rPr>
              <a:t>2011      </a:t>
            </a:r>
            <a:r>
              <a:rPr kumimoji="0" lang="en-US" altLang="ja-JP" sz="1000" b="1" kern="0" dirty="0" smtClean="0">
                <a:solidFill>
                  <a:sysClr val="windowText" lastClr="000000"/>
                </a:solidFill>
              </a:rPr>
              <a:t>             </a:t>
            </a:r>
            <a:r>
              <a:rPr kumimoji="0" lang="en-US" altLang="ja-JP" sz="1000" b="1" kern="0" dirty="0">
                <a:solidFill>
                  <a:sysClr val="windowText" lastClr="000000"/>
                </a:solidFill>
              </a:rPr>
              <a:t>2014            </a:t>
            </a:r>
            <a:r>
              <a:rPr kumimoji="0" lang="en-US" altLang="ja-JP" sz="1000" b="1" kern="0" dirty="0" smtClean="0">
                <a:solidFill>
                  <a:sysClr val="windowText" lastClr="000000"/>
                </a:solidFill>
              </a:rPr>
              <a:t>                    </a:t>
            </a:r>
            <a:r>
              <a:rPr kumimoji="0" lang="en-US" altLang="ja-JP" sz="1000" b="1" kern="0" dirty="0">
                <a:solidFill>
                  <a:sysClr val="windowText" lastClr="000000"/>
                </a:solidFill>
              </a:rPr>
              <a:t>2017</a:t>
            </a:r>
          </a:p>
        </p:txBody>
      </p:sp>
      <p:pic>
        <p:nvPicPr>
          <p:cNvPr id="84" name="Picture 6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02" y="4538942"/>
            <a:ext cx="725739" cy="92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오른쪽 화살표 84"/>
          <p:cNvSpPr/>
          <p:nvPr/>
        </p:nvSpPr>
        <p:spPr bwMode="auto">
          <a:xfrm>
            <a:off x="34227" y="5873652"/>
            <a:ext cx="9109774" cy="550024"/>
          </a:xfrm>
          <a:prstGeom prst="rightArrow">
            <a:avLst/>
          </a:prstGeom>
          <a:solidFill>
            <a:srgbClr val="4BACC6">
              <a:lumMod val="60000"/>
              <a:lumOff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57165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599697" y="6073211"/>
            <a:ext cx="125785" cy="131017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57165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1429638" y="6073211"/>
            <a:ext cx="125785" cy="131017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57165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 bwMode="auto">
          <a:xfrm>
            <a:off x="3227112" y="6063908"/>
            <a:ext cx="125785" cy="131017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57165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3971407" y="6054605"/>
            <a:ext cx="125785" cy="131017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57165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 bwMode="auto">
          <a:xfrm>
            <a:off x="4987328" y="6063908"/>
            <a:ext cx="125785" cy="131017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57165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 bwMode="auto">
          <a:xfrm>
            <a:off x="5994287" y="6054605"/>
            <a:ext cx="125785" cy="131017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57165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 bwMode="auto">
          <a:xfrm>
            <a:off x="8374437" y="6059504"/>
            <a:ext cx="125785" cy="131017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57165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11344798" y="3964617"/>
            <a:ext cx="1410353" cy="1981751"/>
          </a:xfrm>
          <a:prstGeom prst="rect">
            <a:avLst/>
          </a:prstGeom>
          <a:noFill/>
          <a:ln w="57150" cap="flat" cmpd="sng" algn="ctr">
            <a:solidFill>
              <a:srgbClr val="4BACC6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57165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kern="0">
              <a:solidFill>
                <a:sysClr val="windowText" lastClr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674" y="4413635"/>
            <a:ext cx="538693" cy="109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29" y="3879816"/>
            <a:ext cx="1264087" cy="168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112" y="3716674"/>
            <a:ext cx="934109" cy="182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직사각형 111"/>
          <p:cNvSpPr/>
          <p:nvPr/>
        </p:nvSpPr>
        <p:spPr bwMode="auto">
          <a:xfrm>
            <a:off x="7872371" y="3648229"/>
            <a:ext cx="1146207" cy="2051875"/>
          </a:xfrm>
          <a:prstGeom prst="rect">
            <a:avLst/>
          </a:prstGeom>
          <a:noFill/>
          <a:ln w="57150" cap="flat" cmpd="sng" algn="ctr">
            <a:solidFill>
              <a:srgbClr val="4BACC6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1480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100" kern="0">
              <a:solidFill>
                <a:sysClr val="windowText" lastClr="00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848931" y="3333859"/>
            <a:ext cx="1189668" cy="288294"/>
          </a:xfrm>
          <a:prstGeom prst="rect">
            <a:avLst/>
          </a:prstGeom>
          <a:solidFill>
            <a:srgbClr val="4BACC6">
              <a:lumMod val="75000"/>
            </a:srgbClr>
          </a:solidFill>
          <a:ln>
            <a:solidFill>
              <a:srgbClr val="4BACC6">
                <a:lumMod val="75000"/>
              </a:srgbClr>
            </a:solidFill>
          </a:ln>
        </p:spPr>
        <p:txBody>
          <a:bodyPr wrap="square" lIns="87384" tIns="43693" rIns="87384" bIns="43693" rtlCol="0">
            <a:spAutoFit/>
          </a:bodyPr>
          <a:lstStyle/>
          <a:p>
            <a:pPr algn="ctr" defTabSz="873847" latinLnBrk="0">
              <a:defRPr/>
            </a:pPr>
            <a:r>
              <a:rPr lang="en-US" altLang="ko-KR" sz="13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ROBO-8001</a:t>
            </a:r>
            <a:endParaRPr lang="ko-KR" altLang="en-US" sz="13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2" y="3716675"/>
            <a:ext cx="921139" cy="1892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직사각형 113"/>
          <p:cNvSpPr/>
          <p:nvPr/>
        </p:nvSpPr>
        <p:spPr bwMode="auto">
          <a:xfrm>
            <a:off x="6506293" y="3648230"/>
            <a:ext cx="1146207" cy="2051875"/>
          </a:xfrm>
          <a:prstGeom prst="rect">
            <a:avLst/>
          </a:prstGeom>
          <a:noFill/>
          <a:ln w="57150" cap="flat" cmpd="sng" algn="ctr">
            <a:solidFill>
              <a:srgbClr val="4BACC6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1480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100" kern="0">
              <a:solidFill>
                <a:sysClr val="windowText" lastClr="00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488230" y="3333860"/>
            <a:ext cx="1198601" cy="288294"/>
          </a:xfrm>
          <a:prstGeom prst="rect">
            <a:avLst/>
          </a:prstGeom>
          <a:solidFill>
            <a:srgbClr val="4BACC6">
              <a:lumMod val="75000"/>
            </a:srgbClr>
          </a:solidFill>
          <a:ln>
            <a:solidFill>
              <a:srgbClr val="4BACC6">
                <a:lumMod val="75000"/>
              </a:srgbClr>
            </a:solidFill>
          </a:ln>
        </p:spPr>
        <p:txBody>
          <a:bodyPr wrap="square" lIns="87384" tIns="43693" rIns="87384" bIns="43693" rtlCol="0">
            <a:spAutoFit/>
          </a:bodyPr>
          <a:lstStyle/>
          <a:p>
            <a:pPr algn="ctr" defTabSz="873847" latinLnBrk="0">
              <a:defRPr/>
            </a:pPr>
            <a:r>
              <a:rPr lang="en-US" altLang="ko-KR" sz="13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ROBO-6</a:t>
            </a:r>
            <a:endParaRPr lang="ko-KR" altLang="en-US" sz="13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4456536" y="3652324"/>
            <a:ext cx="1146207" cy="2051875"/>
          </a:xfrm>
          <a:prstGeom prst="rect">
            <a:avLst/>
          </a:prstGeom>
          <a:noFill/>
          <a:ln w="57150" cap="flat" cmpd="sng" algn="ctr">
            <a:solidFill>
              <a:srgbClr val="4BACC6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1480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100" kern="0">
              <a:solidFill>
                <a:sysClr val="windowText" lastClr="000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427585" y="3337956"/>
            <a:ext cx="1189668" cy="288294"/>
          </a:xfrm>
          <a:prstGeom prst="rect">
            <a:avLst/>
          </a:prstGeom>
          <a:solidFill>
            <a:srgbClr val="4BACC6">
              <a:lumMod val="75000"/>
            </a:srgbClr>
          </a:solidFill>
          <a:ln>
            <a:solidFill>
              <a:srgbClr val="4BACC6">
                <a:lumMod val="75000"/>
              </a:srgbClr>
            </a:solidFill>
          </a:ln>
        </p:spPr>
        <p:txBody>
          <a:bodyPr wrap="square" lIns="87384" tIns="43693" rIns="87384" bIns="43693" rtlCol="0">
            <a:spAutoFit/>
          </a:bodyPr>
          <a:lstStyle/>
          <a:p>
            <a:pPr algn="ctr" defTabSz="873847" latinLnBrk="0">
              <a:defRPr/>
            </a:pPr>
            <a:r>
              <a:rPr lang="en-US" altLang="ko-KR" sz="13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ROBO-888</a:t>
            </a:r>
            <a:endParaRPr lang="ko-KR" altLang="en-US" sz="1300" b="1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타원 117"/>
          <p:cNvSpPr/>
          <p:nvPr/>
        </p:nvSpPr>
        <p:spPr bwMode="auto">
          <a:xfrm>
            <a:off x="2310101" y="6068465"/>
            <a:ext cx="125785" cy="131017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57165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6951439" y="6059718"/>
            <a:ext cx="125785" cy="131017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84" tIns="43693" rIns="87384" bIns="43693" numCol="1" rtlCol="0" anchor="t" anchorCtr="0" compatLnSpc="1">
            <a:prstTxWarp prst="textNoShape">
              <a:avLst/>
            </a:prstTxWarp>
          </a:bodyPr>
          <a:lstStyle/>
          <a:p>
            <a:pPr defTabSz="957165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45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2. JWBS </a:t>
            </a:r>
            <a:r>
              <a:rPr lang="ko-KR" alt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라인업</a:t>
            </a:r>
            <a:endParaRPr lang="en-US" sz="2100" b="1" kern="0" dirty="0">
              <a:solidFill>
                <a:schemeClr val="tx1"/>
              </a:solidFill>
              <a:latin typeface="Arial" pitchFamily="34" charset="0"/>
              <a:ea typeface="맑은 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23745"/>
              </p:ext>
            </p:extLst>
          </p:nvPr>
        </p:nvGraphicFramePr>
        <p:xfrm>
          <a:off x="485933" y="2718492"/>
          <a:ext cx="8352928" cy="37777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8232"/>
                <a:gridCol w="2088232"/>
                <a:gridCol w="2088232"/>
                <a:gridCol w="2088232"/>
              </a:tblGrid>
              <a:tr h="504056">
                <a:tc>
                  <a:txBody>
                    <a:bodyPr/>
                    <a:lstStyle/>
                    <a:p>
                      <a:pPr latinLnBrk="1"/>
                      <a:endParaRPr lang="ko-KR" altLang="en-US" sz="18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ROBO-8001</a:t>
                      </a:r>
                      <a:endParaRPr lang="ko-KR" altLang="en-US" sz="18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ROBO-888</a:t>
                      </a:r>
                      <a:endParaRPr lang="ko-KR" altLang="en-US" sz="18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ROBO-6</a:t>
                      </a:r>
                      <a:endParaRPr lang="ko-KR" altLang="en-US" sz="18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solidFill>
                      <a:schemeClr val="accent5">
                        <a:lumMod val="25000"/>
                      </a:schemeClr>
                    </a:solidFill>
                  </a:tcPr>
                </a:tc>
              </a:tr>
              <a:tr h="545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라벨링</a:t>
                      </a:r>
                      <a:r>
                        <a:rPr lang="ko-KR" altLang="en-US" sz="18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 능력</a:t>
                      </a:r>
                      <a:endParaRPr lang="ko-KR" altLang="en-US" sz="18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1200 tubes/h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1440 tubes/h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720 tubes/h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</a:tr>
              <a:tr h="545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최대 튜브 탑재</a:t>
                      </a:r>
                      <a:endParaRPr lang="ko-KR" altLang="en-US" sz="18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800 tubes / 8type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800 tubes / 8type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240 tubes / 6type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</a:tr>
              <a:tr h="545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 채혈 테이블</a:t>
                      </a:r>
                      <a:endParaRPr lang="ko-KR" altLang="en-US" sz="18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트레이</a:t>
                      </a:r>
                      <a:r>
                        <a:rPr lang="ko-KR" altLang="en-US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 자동이송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Stand Alone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Bench-top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</a:tr>
              <a:tr h="545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채혈튜브 공급</a:t>
                      </a:r>
                      <a:endParaRPr lang="ko-KR" altLang="en-US" sz="18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튜브 </a:t>
                      </a:r>
                      <a:r>
                        <a:rPr lang="ko-KR" altLang="en-US" sz="1800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트레이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튜브 </a:t>
                      </a:r>
                      <a:r>
                        <a:rPr lang="ko-KR" altLang="en-US" sz="1800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트레이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매뉴얼 적재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</a:tr>
              <a:tr h="545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Tray Stacker</a:t>
                      </a:r>
                      <a:endParaRPr lang="ko-KR" altLang="en-US" sz="18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Optional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기본 탑재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-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/>
                </a:tc>
              </a:tr>
              <a:tr h="545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주사용처</a:t>
                      </a:r>
                      <a:endParaRPr lang="ko-KR" altLang="en-US" sz="18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외래채혈실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병동용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dirty="0" smtClean="0">
                          <a:latin typeface="Arial" pitchFamily="34" charset="0"/>
                          <a:ea typeface="맑은 고딕" pitchFamily="50" charset="-127"/>
                        </a:rPr>
                        <a:t>검진센터</a:t>
                      </a:r>
                      <a:endParaRPr lang="ko-KR" altLang="en-US" sz="18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 anchorCtr="1">
                    <a:noFill/>
                  </a:tcPr>
                </a:tc>
              </a:tr>
            </a:tbl>
          </a:graphicData>
        </a:graphic>
      </p:graphicFrame>
      <p:pic>
        <p:nvPicPr>
          <p:cNvPr id="7170" name="Picture 2" descr="http://www.technomedica.co.jp/t01/images/products/solution/bc-robo6/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14" y="655867"/>
            <a:ext cx="1971820" cy="197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>
            <a:grpSpLocks/>
          </p:cNvGrpSpPr>
          <p:nvPr/>
        </p:nvGrpSpPr>
        <p:grpSpPr bwMode="auto">
          <a:xfrm>
            <a:off x="2336985" y="897090"/>
            <a:ext cx="2370479" cy="1579544"/>
            <a:chOff x="1168316" y="1007044"/>
            <a:chExt cx="8251135" cy="5188240"/>
          </a:xfrm>
        </p:grpSpPr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2794" y="1007044"/>
              <a:ext cx="6806657" cy="5188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352"/>
            <a:stretch>
              <a:fillRect/>
            </a:stretch>
          </p:blipFill>
          <p:spPr bwMode="auto">
            <a:xfrm>
              <a:off x="1168316" y="1145752"/>
              <a:ext cx="4084311" cy="4815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56" y="627819"/>
            <a:ext cx="1014185" cy="197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452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0"/>
            <a:ext cx="4639728" cy="684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9682" y="193778"/>
            <a:ext cx="4266862" cy="64704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05502" y="0"/>
            <a:ext cx="4639728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580112" y="3077344"/>
            <a:ext cx="2591707" cy="631276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r>
              <a:rPr lang="en-US" altLang="ko-KR" sz="3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ROBO-8001</a:t>
            </a:r>
            <a:endParaRPr lang="ko-KR" altLang="en-US" sz="3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8842" y="3948090"/>
            <a:ext cx="1603708" cy="1403944"/>
          </a:xfrm>
          <a:prstGeom prst="rect">
            <a:avLst/>
          </a:prstGeom>
          <a:noFill/>
        </p:spPr>
        <p:txBody>
          <a:bodyPr wrap="none" lIns="87344" tIns="43673" rIns="87344" bIns="43673" rtlCol="0">
            <a:spAutoFit/>
          </a:bodyPr>
          <a:lstStyle/>
          <a:p>
            <a:pPr marL="327542" indent="-32754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9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FAST</a:t>
            </a:r>
            <a:endParaRPr lang="en-US" altLang="ko-KR" sz="1900" b="1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327542" indent="-32754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9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RELIABLE</a:t>
            </a:r>
            <a:endParaRPr lang="en-US" altLang="ko-KR" sz="1900" b="1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327542" indent="-32754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9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FLEXIBLE</a:t>
            </a:r>
            <a:endParaRPr lang="en-US" altLang="ko-KR" sz="1900" b="1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4092562" cy="208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451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662742" y="4083552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marL="0" marR="0" lvl="0" indent="0" algn="ctr" defTabSz="87349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19" name="순서도: 순차적 액세스 저장소 18"/>
          <p:cNvSpPr/>
          <p:nvPr/>
        </p:nvSpPr>
        <p:spPr>
          <a:xfrm>
            <a:off x="459557" y="4035551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marL="0" marR="0" lvl="0" indent="0" algn="ctr" defTabSz="87349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marL="0" marR="0" lvl="0" indent="0" algn="ctr" defTabSz="87349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21" name="순서도: 순차적 액세스 저장소 20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marL="0" marR="0" lvl="0" indent="0" algn="ctr" defTabSz="87349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41973" y="1583464"/>
            <a:ext cx="4717381" cy="1088473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marL="0" marR="0" lvl="0" indent="0" defTabSz="87349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1200 tubes/h = 300 patients/h   (1</a:t>
            </a:r>
            <a:r>
              <a:rPr kumimoji="1" lang="ko-KR" altLang="en-US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명당 </a:t>
            </a:r>
            <a:r>
              <a:rPr kumimoji="1" lang="en-US" altLang="ko-KR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4</a:t>
            </a:r>
            <a:r>
              <a:rPr kumimoji="1" lang="ko-KR" altLang="en-US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개 </a:t>
            </a:r>
            <a:r>
              <a:rPr kumimoji="1" lang="en-US" altLang="ko-KR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tube </a:t>
            </a:r>
            <a:r>
              <a:rPr kumimoji="1" lang="ko-KR" altLang="en-US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채혈 시</a:t>
            </a:r>
            <a:r>
              <a:rPr kumimoji="1" lang="en-US" altLang="ko-KR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)</a:t>
            </a:r>
          </a:p>
          <a:p>
            <a:pPr marL="0" marR="0" lvl="0" indent="0" defTabSz="87349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300" b="1" u="none" strike="noStrike" kern="0" cap="none" spc="0" normalizeH="0" noProof="0" dirty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defTabSz="87349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튜브 </a:t>
            </a:r>
            <a:r>
              <a:rPr kumimoji="1" lang="en-US" altLang="ko-KR" sz="1300" b="1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1</a:t>
            </a:r>
            <a:r>
              <a:rPr kumimoji="1" lang="ko-KR" altLang="en-US" sz="1300" b="1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개 당 약 </a:t>
            </a:r>
            <a:r>
              <a:rPr kumimoji="1" lang="en-US" altLang="ko-KR" sz="1300" b="1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3</a:t>
            </a:r>
            <a:r>
              <a:rPr kumimoji="1" lang="ko-KR" altLang="en-US" sz="1300" b="1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초 </a:t>
            </a:r>
            <a:r>
              <a:rPr kumimoji="1" lang="ko-KR" altLang="en-US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소요 </a:t>
            </a:r>
            <a:endParaRPr kumimoji="1" lang="en-US" altLang="ko-KR" sz="1300" b="1" u="none" strike="noStrike" kern="0" cap="none" spc="0" normalizeH="0" noProof="0" dirty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defTabSz="87349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300" b="1" u="none" strike="noStrike" kern="0" cap="none" spc="0" normalizeH="0" noProof="0" dirty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defTabSz="87349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채혈자가 빠르게 라벨을 받아볼 수 있어</a:t>
            </a:r>
            <a:r>
              <a:rPr kumimoji="1" lang="en-US" altLang="ko-KR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</a:t>
            </a:r>
            <a:r>
              <a:rPr kumimoji="1" lang="ko-KR" altLang="en-US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환자 대기시간 감소</a:t>
            </a:r>
            <a:endParaRPr kumimoji="1" lang="en-US" altLang="ko-KR" sz="1300" b="1" u="none" strike="noStrike" kern="0" cap="none" spc="0" normalizeH="0" noProof="0" dirty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7872" y="1082061"/>
            <a:ext cx="4603361" cy="375754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01.  </a:t>
            </a:r>
            <a:r>
              <a:rPr kumimoji="1" lang="en-US" altLang="ja-JP" b="1" dirty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High Labeling Speed : 1200 tubes/h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307319" y="3991648"/>
            <a:ext cx="2167295" cy="1687947"/>
            <a:chOff x="846015" y="2091659"/>
            <a:chExt cx="4374950" cy="3141544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8"/>
            <a:stretch/>
          </p:blipFill>
          <p:spPr bwMode="auto">
            <a:xfrm>
              <a:off x="846015" y="2136859"/>
              <a:ext cx="4374950" cy="3096344"/>
            </a:xfrm>
            <a:prstGeom prst="roundRect">
              <a:avLst>
                <a:gd name="adj" fmla="val 11111"/>
              </a:avLst>
            </a:prstGeom>
            <a:ln w="190500" cap="rnd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7418EE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角丸四角形 2"/>
            <p:cNvSpPr>
              <a:spLocks noChangeArrowheads="1"/>
            </p:cNvSpPr>
            <p:nvPr/>
          </p:nvSpPr>
          <p:spPr bwMode="auto">
            <a:xfrm rot="-629371">
              <a:off x="1581260" y="2091659"/>
              <a:ext cx="1204072" cy="3135896"/>
            </a:xfrm>
            <a:prstGeom prst="roundRect">
              <a:avLst>
                <a:gd name="adj" fmla="val 16667"/>
              </a:avLst>
            </a:prstGeom>
            <a:noFill/>
            <a:ln w="57150" algn="ctr">
              <a:solidFill>
                <a:srgbClr val="000099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5674" tIns="47837" rIns="95674" bIns="47837"/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87349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1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96474" y="4123254"/>
            <a:ext cx="4380256" cy="1192527"/>
            <a:chOff x="555083" y="2926796"/>
            <a:chExt cx="4657064" cy="1220960"/>
          </a:xfrm>
        </p:grpSpPr>
        <p:sp>
          <p:nvSpPr>
            <p:cNvPr id="28" name="직사각형 27"/>
            <p:cNvSpPr/>
            <p:nvPr/>
          </p:nvSpPr>
          <p:spPr>
            <a:xfrm>
              <a:off x="555083" y="2926796"/>
              <a:ext cx="2463265" cy="3781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87349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800" b="1" u="none" strike="noStrike" kern="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02.  </a:t>
              </a:r>
              <a:r>
                <a:rPr kumimoji="1" lang="en-US" altLang="ja-JP" sz="1800" b="1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6 Tray Standby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254412" y="3438748"/>
              <a:ext cx="3957735" cy="709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87349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b="1" u="none" strike="noStrike" kern="0" cap="none" spc="0" normalizeH="0" noProof="0" dirty="0" err="1">
                  <a:ln>
                    <a:noFill/>
                  </a:ln>
                  <a:solidFill>
                    <a:srgbClr val="4BACC6">
                      <a:lumMod val="75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라벨링</a:t>
              </a:r>
              <a:r>
                <a:rPr kumimoji="1" lang="ko-KR" altLang="en-US" sz="1300" b="1" u="none" strike="noStrike" kern="0" cap="none" spc="0" normalizeH="0" noProof="0" dirty="0">
                  <a:ln>
                    <a:noFill/>
                  </a:ln>
                  <a:solidFill>
                    <a:srgbClr val="4BACC6">
                      <a:lumMod val="75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 완료된 </a:t>
              </a:r>
              <a:r>
                <a:rPr kumimoji="1" lang="en-US" altLang="ko-KR" sz="1300" b="1" u="none" strike="noStrike" kern="0" cap="none" spc="0" normalizeH="0" noProof="0" dirty="0">
                  <a:ln>
                    <a:noFill/>
                  </a:ln>
                  <a:solidFill>
                    <a:srgbClr val="4BACC6">
                      <a:lumMod val="75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Tray </a:t>
              </a:r>
              <a:r>
                <a:rPr kumimoji="1" lang="ko-KR" altLang="en-US" sz="1300" b="1" u="none" strike="noStrike" kern="0" cap="none" spc="0" normalizeH="0" noProof="0" dirty="0">
                  <a:ln>
                    <a:noFill/>
                  </a:ln>
                  <a:solidFill>
                    <a:srgbClr val="4BACC6">
                      <a:lumMod val="75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가 최대 </a:t>
              </a:r>
              <a:r>
                <a:rPr kumimoji="1" lang="en-US" altLang="ko-KR" sz="1300" b="1" u="none" strike="noStrike" kern="0" cap="none" spc="0" normalizeH="0" noProof="0" dirty="0">
                  <a:ln>
                    <a:noFill/>
                  </a:ln>
                  <a:solidFill>
                    <a:srgbClr val="4BACC6">
                      <a:lumMod val="75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6</a:t>
              </a:r>
              <a:r>
                <a:rPr kumimoji="1" lang="ko-KR" altLang="en-US" sz="1300" b="1" u="none" strike="noStrike" kern="0" cap="none" spc="0" normalizeH="0" noProof="0" dirty="0">
                  <a:ln>
                    <a:noFill/>
                  </a:ln>
                  <a:solidFill>
                    <a:srgbClr val="4BACC6">
                      <a:lumMod val="75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개 대기 </a:t>
              </a:r>
              <a:endParaRPr kumimoji="1" lang="en-US" altLang="ko-KR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endParaRPr>
            </a:p>
            <a:p>
              <a:pPr marL="0" marR="0" lvl="0" indent="0" defTabSz="87349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300" b="1" u="none" strike="noStrike" kern="0" cap="none" spc="0" normalizeH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endParaRPr>
            </a:p>
            <a:p>
              <a:pPr marL="0" marR="0" lvl="0" indent="0" defTabSz="87349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300" b="1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Call </a:t>
              </a:r>
              <a:r>
                <a:rPr kumimoji="1" lang="ko-KR" altLang="en-US" sz="1300" b="1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시 즉각 공급 </a:t>
              </a:r>
              <a:r>
                <a:rPr kumimoji="1" lang="ko-KR" altLang="en-US" sz="1300" b="1" u="none" strike="noStrike" kern="0" cap="none" spc="0" normalizeH="0" noProof="0" dirty="0">
                  <a:ln>
                    <a:noFill/>
                  </a:ln>
                  <a:solidFill>
                    <a:srgbClr val="4BACC6">
                      <a:lumMod val="75000"/>
                    </a:srgbClr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가능하여 </a:t>
              </a:r>
              <a:r>
                <a:rPr kumimoji="1" lang="ko-KR" altLang="en-US" sz="1300" b="1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rPr>
                <a:t>환자 대기시간 감소</a:t>
              </a:r>
              <a:endParaRPr kumimoji="1" lang="en-US" altLang="ko-KR" sz="1300" b="1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endParaRPr>
            </a:p>
          </p:txBody>
        </p:sp>
      </p:grp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04" y="764704"/>
            <a:ext cx="918858" cy="292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1. Features - FAST</a:t>
            </a:r>
          </a:p>
        </p:txBody>
      </p:sp>
    </p:spTree>
    <p:extLst>
      <p:ext uri="{BB962C8B-B14F-4D97-AF65-F5344CB8AC3E}">
        <p14:creationId xmlns:p14="http://schemas.microsoft.com/office/powerpoint/2010/main" val="203687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20"/>
            <a:ext cx="8748464" cy="1200278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dirty="0" smtClean="0">
              <a:latin typeface="휴먼둥근헤드라인" pitchFamily="18" charset="-127"/>
              <a:ea typeface="휴먼둥근헤드라인" pitchFamily="18" charset="-127"/>
            </a:endParaRPr>
          </a:p>
          <a:p>
            <a:pPr marL="285592" indent="-285592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테이블당 이동시간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2.2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초 </a:t>
            </a:r>
            <a:r>
              <a:rPr lang="ko-KR" altLang="en-US" b="1" dirty="0" smtClean="0">
                <a:latin typeface="맑은 고딕"/>
                <a:ea typeface="맑은 고딕"/>
              </a:rPr>
              <a:t>⇒ </a:t>
            </a:r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1.2</a:t>
            </a:r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초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7" y="1196752"/>
            <a:ext cx="1512168" cy="18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66" name="표 4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132171"/>
              </p:ext>
            </p:extLst>
          </p:nvPr>
        </p:nvGraphicFramePr>
        <p:xfrm>
          <a:off x="9922509" y="4145873"/>
          <a:ext cx="6216054" cy="28569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7532"/>
                <a:gridCol w="2159261"/>
                <a:gridCol w="2159261"/>
              </a:tblGrid>
              <a:tr h="348390">
                <a:tc>
                  <a:txBody>
                    <a:bodyPr/>
                    <a:lstStyle/>
                    <a:p>
                      <a:pPr latinLnBrk="1"/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ROBO-8001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GNT-7 (DP)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C00000"/>
                    </a:solidFill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제조사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 TMC, Japan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동아</a:t>
                      </a:r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ST, Korea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라벨링</a:t>
                      </a:r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 능력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1200 tubes/h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smtClean="0">
                          <a:latin typeface="Arial" pitchFamily="34" charset="0"/>
                          <a:ea typeface="맑은 고딕" pitchFamily="50" charset="-127"/>
                        </a:rPr>
                        <a:t>2160 tubes/h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 최대튜브탑재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800 tubes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600tubes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튜브</a:t>
                      </a:r>
                      <a:r>
                        <a:rPr lang="en-US" altLang="ko-KR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공급 방식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튜브 </a:t>
                      </a:r>
                      <a:r>
                        <a:rPr lang="ko-KR" altLang="en-US" sz="1700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트레이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팔레트 직접공급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UI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Closed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smtClean="0">
                          <a:latin typeface="Arial" pitchFamily="34" charset="0"/>
                          <a:ea typeface="맑은 고딕" pitchFamily="50" charset="-127"/>
                        </a:rPr>
                        <a:t>Open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</a:tr>
              <a:tr h="418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백업기능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OO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O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가격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억 </a:t>
                      </a:r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700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천만원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억 </a:t>
                      </a:r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700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천만원</a:t>
                      </a:r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 예상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</a:tr>
            </a:tbl>
          </a:graphicData>
        </a:graphic>
      </p:graphicFrame>
      <p:grpSp>
        <p:nvGrpSpPr>
          <p:cNvPr id="476" name="그룹 475"/>
          <p:cNvGrpSpPr/>
          <p:nvPr/>
        </p:nvGrpSpPr>
        <p:grpSpPr>
          <a:xfrm>
            <a:off x="1591971" y="2374033"/>
            <a:ext cx="5621421" cy="2824566"/>
            <a:chOff x="2709378" y="3663248"/>
            <a:chExt cx="4743835" cy="2439796"/>
          </a:xfrm>
        </p:grpSpPr>
        <p:grpSp>
          <p:nvGrpSpPr>
            <p:cNvPr id="477" name="그룹 476"/>
            <p:cNvGrpSpPr/>
            <p:nvPr/>
          </p:nvGrpSpPr>
          <p:grpSpPr>
            <a:xfrm>
              <a:off x="2709378" y="4014812"/>
              <a:ext cx="4599820" cy="2088232"/>
              <a:chOff x="2709378" y="4086820"/>
              <a:chExt cx="4599820" cy="2088232"/>
            </a:xfrm>
          </p:grpSpPr>
          <p:grpSp>
            <p:nvGrpSpPr>
              <p:cNvPr id="479" name="그룹 478"/>
              <p:cNvGrpSpPr/>
              <p:nvPr/>
            </p:nvGrpSpPr>
            <p:grpSpPr>
              <a:xfrm>
                <a:off x="2709378" y="4086820"/>
                <a:ext cx="4599820" cy="2088232"/>
                <a:chOff x="5465658" y="4035285"/>
                <a:chExt cx="4831281" cy="2389242"/>
              </a:xfrm>
            </p:grpSpPr>
            <p:pic>
              <p:nvPicPr>
                <p:cNvPr id="486" name="図 1"/>
                <p:cNvPicPr/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15" t="35528" r="7488"/>
                <a:stretch/>
              </p:blipFill>
              <p:spPr>
                <a:xfrm>
                  <a:off x="6698974" y="4035286"/>
                  <a:ext cx="3597965" cy="2389241"/>
                </a:xfrm>
                <a:prstGeom prst="rect">
                  <a:avLst/>
                </a:prstGeom>
              </p:spPr>
            </p:pic>
            <p:pic>
              <p:nvPicPr>
                <p:cNvPr id="487" name="図 1"/>
                <p:cNvPicPr/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24" t="35528" r="33111"/>
                <a:stretch/>
              </p:blipFill>
              <p:spPr>
                <a:xfrm>
                  <a:off x="5465658" y="4035285"/>
                  <a:ext cx="1296915" cy="2389241"/>
                </a:xfrm>
                <a:prstGeom prst="rect">
                  <a:avLst/>
                </a:prstGeom>
              </p:spPr>
            </p:pic>
          </p:grpSp>
          <p:cxnSp>
            <p:nvCxnSpPr>
              <p:cNvPr id="480" name="直線矢印コネクタ 6"/>
              <p:cNvCxnSpPr/>
              <p:nvPr/>
            </p:nvCxnSpPr>
            <p:spPr>
              <a:xfrm flipH="1">
                <a:off x="4901416" y="5282623"/>
                <a:ext cx="104499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直線矢印コネクタ 6"/>
              <p:cNvCxnSpPr/>
              <p:nvPr/>
            </p:nvCxnSpPr>
            <p:spPr>
              <a:xfrm flipH="1">
                <a:off x="3697842" y="5282623"/>
                <a:ext cx="11430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2" name="テキスト ボックス 8"/>
              <p:cNvSpPr txBox="1"/>
              <p:nvPr/>
            </p:nvSpPr>
            <p:spPr>
              <a:xfrm>
                <a:off x="4081089" y="4878941"/>
                <a:ext cx="485775" cy="314325"/>
              </a:xfrm>
              <a:prstGeom prst="rect">
                <a:avLst/>
              </a:prstGeom>
              <a:noFill/>
              <a:ln w="28575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500" b="1" kern="100" dirty="0">
                    <a:solidFill>
                      <a:schemeClr val="tx1"/>
                    </a:solidFill>
                    <a:latin typeface="Palatino Linotype"/>
                    <a:ea typeface="MS Mincho"/>
                    <a:cs typeface="Times New Roman"/>
                  </a:rPr>
                  <a:t>2.2 s</a:t>
                </a:r>
                <a:endParaRPr lang="ko-KR" altLang="en-US" sz="1500" b="1" kern="100" dirty="0">
                  <a:solidFill>
                    <a:schemeClr val="tx1"/>
                  </a:solidFill>
                  <a:ea typeface="MS Mincho"/>
                  <a:cs typeface="Times New Roman"/>
                </a:endParaRPr>
              </a:p>
            </p:txBody>
          </p:sp>
          <p:cxnSp>
            <p:nvCxnSpPr>
              <p:cNvPr id="484" name="直線矢印コネクタ 6"/>
              <p:cNvCxnSpPr/>
              <p:nvPr/>
            </p:nvCxnSpPr>
            <p:spPr>
              <a:xfrm flipH="1">
                <a:off x="6036649" y="5268108"/>
                <a:ext cx="408452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5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9037" y="5071765"/>
                <a:ext cx="167612" cy="1599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78" name="직사각형 477"/>
            <p:cNvSpPr/>
            <p:nvPr/>
          </p:nvSpPr>
          <p:spPr>
            <a:xfrm>
              <a:off x="6301085" y="3663248"/>
              <a:ext cx="1152128" cy="783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0" name="テキスト ボックス 8"/>
          <p:cNvSpPr txBox="1"/>
          <p:nvPr/>
        </p:nvSpPr>
        <p:spPr>
          <a:xfrm>
            <a:off x="4572005" y="3697920"/>
            <a:ext cx="575641" cy="36389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87344" tIns="43673" rIns="87344" bIns="43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kern="100" dirty="0">
                <a:solidFill>
                  <a:schemeClr val="tx1"/>
                </a:solidFill>
                <a:latin typeface="Palatino Linotype"/>
                <a:ea typeface="MS Mincho"/>
                <a:cs typeface="Times New Roman"/>
              </a:rPr>
              <a:t>2.2 s</a:t>
            </a:r>
            <a:endParaRPr lang="ko-KR" altLang="en-US" sz="1500" b="1" kern="100" dirty="0">
              <a:solidFill>
                <a:schemeClr val="tx1"/>
              </a:solidFill>
              <a:ea typeface="MS Mincho"/>
              <a:cs typeface="Times New Roman"/>
            </a:endParaRPr>
          </a:p>
        </p:txBody>
      </p:sp>
      <p:sp>
        <p:nvSpPr>
          <p:cNvPr id="491" name="テキスト ボックス 8"/>
          <p:cNvSpPr txBox="1"/>
          <p:nvPr/>
        </p:nvSpPr>
        <p:spPr>
          <a:xfrm>
            <a:off x="4572005" y="3698084"/>
            <a:ext cx="575641" cy="36389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87344" tIns="43673" rIns="87344" bIns="43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MS Mincho"/>
                <a:cs typeface="Times New Roman"/>
              </a:rPr>
              <a:t>1.2 s</a:t>
            </a:r>
            <a:endParaRPr lang="ko-KR" altLang="en-US" sz="1500" b="1" kern="1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Mincho"/>
              <a:cs typeface="Times New Roman"/>
            </a:endParaRPr>
          </a:p>
        </p:txBody>
      </p:sp>
      <p:sp>
        <p:nvSpPr>
          <p:cNvPr id="492" name="テキスト ボックス 8"/>
          <p:cNvSpPr txBox="1"/>
          <p:nvPr/>
        </p:nvSpPr>
        <p:spPr>
          <a:xfrm>
            <a:off x="3217440" y="3691882"/>
            <a:ext cx="575641" cy="36389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87344" tIns="43673" rIns="87344" bIns="43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MS Mincho"/>
                <a:cs typeface="Times New Roman"/>
              </a:rPr>
              <a:t>1.2 s</a:t>
            </a:r>
            <a:endParaRPr lang="ko-KR" altLang="en-US" sz="1500" b="1" kern="1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Mincho"/>
              <a:cs typeface="Times New Roman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9" name="순서도: 순차적 액세스 저장소 28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7879" y="1082061"/>
            <a:ext cx="3664593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03.  </a:t>
            </a:r>
            <a:r>
              <a:rPr kumimoji="1" lang="ko-KR" altLang="en-US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채혈 테이블 내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Tray </a:t>
            </a:r>
            <a:r>
              <a:rPr kumimoji="1" lang="ko-KR" altLang="en-US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이동속도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1. Features - FAST</a:t>
            </a:r>
          </a:p>
        </p:txBody>
      </p:sp>
    </p:spTree>
    <p:extLst>
      <p:ext uri="{BB962C8B-B14F-4D97-AF65-F5344CB8AC3E}">
        <p14:creationId xmlns:p14="http://schemas.microsoft.com/office/powerpoint/2010/main" val="109974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animBg="1"/>
      <p:bldP spid="49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20"/>
            <a:ext cx="8748464" cy="1326856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z="2400" dirty="0" smtClean="0"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en-US" altLang="ko-KR" dirty="0" smtClean="0">
              <a:latin typeface="휴먼둥근헤드라인" pitchFamily="18" charset="-127"/>
              <a:ea typeface="휴먼둥근헤드라인" pitchFamily="18" charset="-127"/>
            </a:endParaRPr>
          </a:p>
          <a:p>
            <a:pPr marL="285592" indent="-285592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샘플 자동이송 컨베이어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지면에서의 높이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570mm </a:t>
            </a:r>
            <a:r>
              <a:rPr lang="en-US" altLang="ko-KR" b="1" dirty="0" smtClean="0">
                <a:latin typeface="맑은 고딕"/>
                <a:ea typeface="맑은 고딕"/>
              </a:rPr>
              <a:t>⇒ </a:t>
            </a:r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595mm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7" y="1196752"/>
            <a:ext cx="1512168" cy="18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66" name="표 4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857513"/>
              </p:ext>
            </p:extLst>
          </p:nvPr>
        </p:nvGraphicFramePr>
        <p:xfrm>
          <a:off x="9922509" y="4145873"/>
          <a:ext cx="6216054" cy="28569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7532"/>
                <a:gridCol w="2159261"/>
                <a:gridCol w="2159261"/>
              </a:tblGrid>
              <a:tr h="348390">
                <a:tc>
                  <a:txBody>
                    <a:bodyPr/>
                    <a:lstStyle/>
                    <a:p>
                      <a:pPr latinLnBrk="1"/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ROBO-8001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GNT-7 (DP)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C00000"/>
                    </a:solidFill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제조사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 TMC, Japan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동아</a:t>
                      </a:r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ST, Korea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라벨링</a:t>
                      </a:r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 능력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1200 tubes/h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smtClean="0">
                          <a:latin typeface="Arial" pitchFamily="34" charset="0"/>
                          <a:ea typeface="맑은 고딕" pitchFamily="50" charset="-127"/>
                        </a:rPr>
                        <a:t>2160 tubes/h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 최대튜브탑재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800 tubes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600tubes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튜브</a:t>
                      </a:r>
                      <a:r>
                        <a:rPr lang="en-US" altLang="ko-KR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공급 방식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튜브 </a:t>
                      </a:r>
                      <a:r>
                        <a:rPr lang="ko-KR" altLang="en-US" sz="1700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트레이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팔레트 직접공급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UI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Closed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smtClean="0">
                          <a:latin typeface="Arial" pitchFamily="34" charset="0"/>
                          <a:ea typeface="맑은 고딕" pitchFamily="50" charset="-127"/>
                        </a:rPr>
                        <a:t>Open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</a:tr>
              <a:tr h="418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백업기능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OO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O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noFill/>
                  </a:tcPr>
                </a:tc>
              </a:tr>
              <a:tr h="3483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baseline="0" dirty="0" smtClean="0">
                          <a:latin typeface="Arial" pitchFamily="34" charset="0"/>
                          <a:ea typeface="맑은 고딕" pitchFamily="50" charset="-127"/>
                        </a:rPr>
                        <a:t>가격</a:t>
                      </a:r>
                      <a:endParaRPr lang="ko-KR" altLang="en-US" sz="1700" b="1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억 </a:t>
                      </a:r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700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천만원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억 </a:t>
                      </a:r>
                      <a:r>
                        <a:rPr lang="en-US" altLang="ko-KR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700" baseline="0" dirty="0" err="1" smtClean="0">
                          <a:latin typeface="Arial" pitchFamily="34" charset="0"/>
                          <a:ea typeface="맑은 고딕" pitchFamily="50" charset="-127"/>
                        </a:rPr>
                        <a:t>천만원</a:t>
                      </a:r>
                      <a:r>
                        <a:rPr lang="ko-KR" altLang="en-US" sz="1700" baseline="0" dirty="0" smtClean="0">
                          <a:latin typeface="Arial" pitchFamily="34" charset="0"/>
                          <a:ea typeface="맑은 고딕" pitchFamily="50" charset="-127"/>
                        </a:rPr>
                        <a:t> 예상</a:t>
                      </a:r>
                      <a:endParaRPr lang="ko-KR" altLang="en-US" sz="1700" baseline="0" dirty="0"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6005" marR="86005" marT="44655" marB="44655" anchor="ctr" anchorCtr="1">
                    <a:solidFill>
                      <a:srgbClr val="ECCAC0"/>
                    </a:solidFill>
                  </a:tcPr>
                </a:tc>
              </a:tr>
            </a:tbl>
          </a:graphicData>
        </a:graphic>
      </p:graphicFrame>
      <p:pic>
        <p:nvPicPr>
          <p:cNvPr id="2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5" y="2374043"/>
            <a:ext cx="8418636" cy="346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23" name="角丸四角形 1"/>
          <p:cNvSpPr>
            <a:spLocks noChangeArrowheads="1"/>
          </p:cNvSpPr>
          <p:nvPr/>
        </p:nvSpPr>
        <p:spPr bwMode="auto">
          <a:xfrm>
            <a:off x="1948352" y="4463484"/>
            <a:ext cx="6619598" cy="25122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8526" tIns="48526" rIns="48526" bIns="48526" anchor="ctr"/>
          <a:lstStyle/>
          <a:p>
            <a:pPr marL="327542"/>
            <a:endParaRPr lang="ja-JP" altLang="en-US">
              <a:ea typeface="ＭＳ Ｐゴシック" pitchFamily="34" charset="-128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781" y="3716816"/>
            <a:ext cx="196894" cy="575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08" y="3721479"/>
            <a:ext cx="193192" cy="57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06" y="3716816"/>
            <a:ext cx="196894" cy="575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L 도형 26"/>
          <p:cNvSpPr/>
          <p:nvPr/>
        </p:nvSpPr>
        <p:spPr>
          <a:xfrm>
            <a:off x="1659697" y="5066359"/>
            <a:ext cx="745008" cy="562649"/>
          </a:xfrm>
          <a:prstGeom prst="corner">
            <a:avLst>
              <a:gd name="adj1" fmla="val 8917"/>
              <a:gd name="adj2" fmla="val 1611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857531" y="5071711"/>
            <a:ext cx="552526" cy="541824"/>
          </a:xfrm>
          <a:prstGeom prst="corner">
            <a:avLst>
              <a:gd name="adj1" fmla="val 12485"/>
              <a:gd name="adj2" fmla="val 541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7833334" y="4290123"/>
            <a:ext cx="204462" cy="55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058310" y="4319284"/>
            <a:ext cx="200618" cy="55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4365037" y="4300168"/>
            <a:ext cx="204462" cy="55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1. Features - FAST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0" name="순서도: 순차적 액세스 저장소 19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7879" y="1082061"/>
            <a:ext cx="3882537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04.  </a:t>
            </a:r>
            <a:r>
              <a:rPr kumimoji="1" lang="ko-KR" altLang="en-US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채혈 후 샘플 자동이송 컨베이어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62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0938E-6 -6.28959E-6 L -0.6426 0.00135 L -0.6426 0.14207 " pathEditMode="relative" ptsTypes="A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3336E-6 4.1629E-6 L -0.44545 -0.00476 L -0.44757 0.1095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78" y="52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125E-6 3.71041E-6 L -0.26315 0.00294 L -0.26413 0.08054 " pathEditMode="relative" ptsTypes="AAA">
                                      <p:cBhvr>
                                        <p:cTn id="3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30"/>
            <a:ext cx="8748464" cy="1041277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z="2400" dirty="0" smtClean="0"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en-US" altLang="ko-KR" dirty="0" smtClean="0">
              <a:latin typeface="휴먼둥근헤드라인" pitchFamily="18" charset="-127"/>
              <a:ea typeface="휴먼둥근헤드라인" pitchFamily="18" charset="-127"/>
            </a:endParaRPr>
          </a:p>
          <a:p>
            <a:pPr marL="285592" indent="-285592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7" y="1196752"/>
            <a:ext cx="1512168" cy="18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65137" y="1741063"/>
            <a:ext cx="8709191" cy="4637239"/>
            <a:chOff x="65857" y="769070"/>
            <a:chExt cx="9054703" cy="5954985"/>
          </a:xfrm>
        </p:grpSpPr>
        <p:grpSp>
          <p:nvGrpSpPr>
            <p:cNvPr id="9" name="グループ化 6"/>
            <p:cNvGrpSpPr>
              <a:grpSpLocks/>
            </p:cNvGrpSpPr>
            <p:nvPr/>
          </p:nvGrpSpPr>
          <p:grpSpPr bwMode="auto">
            <a:xfrm>
              <a:off x="1009054" y="803672"/>
              <a:ext cx="6194972" cy="987845"/>
              <a:chOff x="-1" y="0"/>
              <a:chExt cx="8810627" cy="1404937"/>
            </a:xfrm>
          </p:grpSpPr>
          <p:grpSp>
            <p:nvGrpSpPr>
              <p:cNvPr id="10" name="グループ化 7"/>
              <p:cNvGrpSpPr>
                <a:grpSpLocks/>
              </p:cNvGrpSpPr>
              <p:nvPr/>
            </p:nvGrpSpPr>
            <p:grpSpPr bwMode="auto">
              <a:xfrm>
                <a:off x="-1" y="123825"/>
                <a:ext cx="1257301" cy="1281112"/>
                <a:chOff x="-1" y="123825"/>
                <a:chExt cx="1257301" cy="1281112"/>
              </a:xfrm>
            </p:grpSpPr>
            <p:sp>
              <p:nvSpPr>
                <p:cNvPr id="83" name="正方形/長方形 80"/>
                <p:cNvSpPr/>
                <p:nvPr/>
              </p:nvSpPr>
              <p:spPr>
                <a:xfrm>
                  <a:off x="0" y="123825"/>
                  <a:ext cx="125730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84" name="直線コネクタ 81"/>
                <p:cNvCxnSpPr>
                  <a:stCxn id="83" idx="1"/>
                  <a:endCxn id="83" idx="3"/>
                </p:cNvCxnSpPr>
                <p:nvPr/>
              </p:nvCxnSpPr>
              <p:spPr>
                <a:xfrm>
                  <a:off x="0" y="461964"/>
                  <a:ext cx="12573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正方形/長方形 82"/>
                <p:cNvSpPr/>
                <p:nvPr/>
              </p:nvSpPr>
              <p:spPr>
                <a:xfrm>
                  <a:off x="-1" y="809625"/>
                  <a:ext cx="704849" cy="595312"/>
                </a:xfrm>
                <a:prstGeom prst="rect">
                  <a:avLst/>
                </a:prstGeom>
                <a:solidFill>
                  <a:schemeClr val="accent5">
                    <a:lumMod val="2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ctr" eaLnBrk="1">
                    <a:defRPr/>
                  </a:pPr>
                  <a:r>
                    <a:rPr lang="en-US" altLang="ja-JP" sz="700" b="1" dirty="0">
                      <a:solidFill>
                        <a:srgbClr val="FFFFFF"/>
                      </a:solidFill>
                      <a:ea typeface="ＭＳ Ｐゴシック" pitchFamily="50" charset="-128"/>
                    </a:rPr>
                    <a:t>ROBO</a:t>
                  </a:r>
                  <a:endParaRPr lang="ja-JP" altLang="en-US" sz="800" b="1" dirty="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86" name="円/楕円 83"/>
                <p:cNvSpPr/>
                <p:nvPr/>
              </p:nvSpPr>
              <p:spPr>
                <a:xfrm>
                  <a:off x="266700" y="5048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87" name="円/楕円 84"/>
                <p:cNvSpPr/>
                <p:nvPr/>
              </p:nvSpPr>
              <p:spPr>
                <a:xfrm>
                  <a:off x="266700" y="6572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88" name="円/楕円 85"/>
                <p:cNvSpPr/>
                <p:nvPr/>
              </p:nvSpPr>
              <p:spPr>
                <a:xfrm>
                  <a:off x="485775" y="5048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89" name="円/楕円 86"/>
                <p:cNvSpPr/>
                <p:nvPr/>
              </p:nvSpPr>
              <p:spPr>
                <a:xfrm>
                  <a:off x="485775" y="6572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90" name="円/楕円 87"/>
                <p:cNvSpPr/>
                <p:nvPr/>
              </p:nvSpPr>
              <p:spPr>
                <a:xfrm>
                  <a:off x="933450" y="1809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91" name="円/楕円 88"/>
                <p:cNvSpPr/>
                <p:nvPr/>
              </p:nvSpPr>
              <p:spPr>
                <a:xfrm>
                  <a:off x="933450" y="3333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92" name="円/楕円 89"/>
                <p:cNvSpPr/>
                <p:nvPr/>
              </p:nvSpPr>
              <p:spPr>
                <a:xfrm>
                  <a:off x="1152525" y="1809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93" name="円/楕円 90"/>
                <p:cNvSpPr/>
                <p:nvPr/>
              </p:nvSpPr>
              <p:spPr>
                <a:xfrm>
                  <a:off x="1152525" y="3333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94" name="左矢印 91"/>
                <p:cNvSpPr/>
                <p:nvPr/>
              </p:nvSpPr>
              <p:spPr>
                <a:xfrm>
                  <a:off x="666750" y="561976"/>
                  <a:ext cx="476250" cy="15240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95" name="左矢印 92"/>
                <p:cNvSpPr/>
                <p:nvPr/>
              </p:nvSpPr>
              <p:spPr>
                <a:xfrm rot="10800000">
                  <a:off x="266700" y="219075"/>
                  <a:ext cx="419100" cy="15240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1" name="グループ化 8"/>
              <p:cNvGrpSpPr>
                <a:grpSpLocks/>
              </p:cNvGrpSpPr>
              <p:nvPr/>
            </p:nvGrpSpPr>
            <p:grpSpPr bwMode="auto">
              <a:xfrm>
                <a:off x="1266826" y="0"/>
                <a:ext cx="1257300" cy="1143001"/>
                <a:chOff x="1266826" y="0"/>
                <a:chExt cx="1371600" cy="1143001"/>
              </a:xfrm>
            </p:grpSpPr>
            <p:sp>
              <p:nvSpPr>
                <p:cNvPr id="72" name="正方形/長方形 69"/>
                <p:cNvSpPr/>
                <p:nvPr/>
              </p:nvSpPr>
              <p:spPr>
                <a:xfrm>
                  <a:off x="1266825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73" name="直線コネクタ 70"/>
                <p:cNvCxnSpPr/>
                <p:nvPr/>
              </p:nvCxnSpPr>
              <p:spPr>
                <a:xfrm>
                  <a:off x="1277216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正方形/長方形 71"/>
                <p:cNvSpPr/>
                <p:nvPr/>
              </p:nvSpPr>
              <p:spPr>
                <a:xfrm>
                  <a:off x="2096366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75" name="円/楕円 72"/>
                <p:cNvSpPr/>
                <p:nvPr/>
              </p:nvSpPr>
              <p:spPr>
                <a:xfrm>
                  <a:off x="20963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76" name="円/楕円 73"/>
                <p:cNvSpPr/>
                <p:nvPr/>
              </p:nvSpPr>
              <p:spPr>
                <a:xfrm>
                  <a:off x="20963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77" name="円/楕円 74"/>
                <p:cNvSpPr/>
                <p:nvPr/>
              </p:nvSpPr>
              <p:spPr>
                <a:xfrm>
                  <a:off x="2314575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78" name="円/楕円 75"/>
                <p:cNvSpPr/>
                <p:nvPr/>
              </p:nvSpPr>
              <p:spPr>
                <a:xfrm>
                  <a:off x="2314575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79" name="フローチャート : 組合せ 76"/>
                <p:cNvSpPr/>
                <p:nvPr/>
              </p:nvSpPr>
              <p:spPr>
                <a:xfrm>
                  <a:off x="130492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80" name="フローチャート : 組合せ 77"/>
                <p:cNvSpPr/>
                <p:nvPr/>
              </p:nvSpPr>
              <p:spPr>
                <a:xfrm>
                  <a:off x="19335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81" name="フローチャート : 組合せ 78"/>
                <p:cNvSpPr/>
                <p:nvPr/>
              </p:nvSpPr>
              <p:spPr>
                <a:xfrm>
                  <a:off x="21621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82" name="上下矢印 79"/>
                <p:cNvSpPr/>
                <p:nvPr/>
              </p:nvSpPr>
              <p:spPr>
                <a:xfrm>
                  <a:off x="22002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2" name="グループ化 9"/>
              <p:cNvGrpSpPr>
                <a:grpSpLocks/>
              </p:cNvGrpSpPr>
              <p:nvPr/>
            </p:nvGrpSpPr>
            <p:grpSpPr bwMode="auto">
              <a:xfrm>
                <a:off x="2524126" y="0"/>
                <a:ext cx="1257300" cy="1143001"/>
                <a:chOff x="2524126" y="0"/>
                <a:chExt cx="1371600" cy="1143001"/>
              </a:xfrm>
            </p:grpSpPr>
            <p:sp>
              <p:nvSpPr>
                <p:cNvPr id="61" name="正方形/長方形 58"/>
                <p:cNvSpPr/>
                <p:nvPr/>
              </p:nvSpPr>
              <p:spPr>
                <a:xfrm>
                  <a:off x="2524125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62" name="直線コネクタ 59"/>
                <p:cNvCxnSpPr/>
                <p:nvPr/>
              </p:nvCxnSpPr>
              <p:spPr>
                <a:xfrm>
                  <a:off x="2534516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正方形/長方形 60"/>
                <p:cNvSpPr/>
                <p:nvPr/>
              </p:nvSpPr>
              <p:spPr>
                <a:xfrm>
                  <a:off x="3353666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64" name="円/楕円 61"/>
                <p:cNvSpPr/>
                <p:nvPr/>
              </p:nvSpPr>
              <p:spPr>
                <a:xfrm>
                  <a:off x="33536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65" name="円/楕円 62"/>
                <p:cNvSpPr/>
                <p:nvPr/>
              </p:nvSpPr>
              <p:spPr>
                <a:xfrm>
                  <a:off x="33536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66" name="円/楕円 63"/>
                <p:cNvSpPr/>
                <p:nvPr/>
              </p:nvSpPr>
              <p:spPr>
                <a:xfrm>
                  <a:off x="3571875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67" name="円/楕円 64"/>
                <p:cNvSpPr/>
                <p:nvPr/>
              </p:nvSpPr>
              <p:spPr>
                <a:xfrm>
                  <a:off x="3571875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68" name="フローチャート : 組合せ 65"/>
                <p:cNvSpPr/>
                <p:nvPr/>
              </p:nvSpPr>
              <p:spPr>
                <a:xfrm>
                  <a:off x="256222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69" name="フローチャート : 組合せ 66"/>
                <p:cNvSpPr/>
                <p:nvPr/>
              </p:nvSpPr>
              <p:spPr>
                <a:xfrm>
                  <a:off x="31908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70" name="フローチャート : 組合せ 67"/>
                <p:cNvSpPr/>
                <p:nvPr/>
              </p:nvSpPr>
              <p:spPr>
                <a:xfrm>
                  <a:off x="34194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71" name="上下矢印 68"/>
                <p:cNvSpPr/>
                <p:nvPr/>
              </p:nvSpPr>
              <p:spPr>
                <a:xfrm>
                  <a:off x="34575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3" name="グループ化 10"/>
              <p:cNvGrpSpPr>
                <a:grpSpLocks/>
              </p:cNvGrpSpPr>
              <p:nvPr/>
            </p:nvGrpSpPr>
            <p:grpSpPr bwMode="auto">
              <a:xfrm>
                <a:off x="3781426" y="1"/>
                <a:ext cx="1257300" cy="1143001"/>
                <a:chOff x="3781426" y="1"/>
                <a:chExt cx="1371600" cy="1143001"/>
              </a:xfrm>
            </p:grpSpPr>
            <p:sp>
              <p:nvSpPr>
                <p:cNvPr id="50" name="正方形/長方形 47"/>
                <p:cNvSpPr/>
                <p:nvPr/>
              </p:nvSpPr>
              <p:spPr>
                <a:xfrm>
                  <a:off x="3781425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51" name="直線コネクタ 48"/>
                <p:cNvCxnSpPr/>
                <p:nvPr/>
              </p:nvCxnSpPr>
              <p:spPr>
                <a:xfrm>
                  <a:off x="3791816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正方形/長方形 49"/>
                <p:cNvSpPr/>
                <p:nvPr/>
              </p:nvSpPr>
              <p:spPr>
                <a:xfrm>
                  <a:off x="4610966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53" name="円/楕円 50"/>
                <p:cNvSpPr/>
                <p:nvPr/>
              </p:nvSpPr>
              <p:spPr>
                <a:xfrm>
                  <a:off x="46109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54" name="円/楕円 51"/>
                <p:cNvSpPr/>
                <p:nvPr/>
              </p:nvSpPr>
              <p:spPr>
                <a:xfrm>
                  <a:off x="46109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55" name="円/楕円 52"/>
                <p:cNvSpPr/>
                <p:nvPr/>
              </p:nvSpPr>
              <p:spPr>
                <a:xfrm>
                  <a:off x="4829175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56" name="円/楕円 53"/>
                <p:cNvSpPr/>
                <p:nvPr/>
              </p:nvSpPr>
              <p:spPr>
                <a:xfrm>
                  <a:off x="4829175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57" name="フローチャート : 組合せ 54"/>
                <p:cNvSpPr/>
                <p:nvPr/>
              </p:nvSpPr>
              <p:spPr>
                <a:xfrm>
                  <a:off x="381952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58" name="フローチャート : 組合せ 55"/>
                <p:cNvSpPr/>
                <p:nvPr/>
              </p:nvSpPr>
              <p:spPr>
                <a:xfrm>
                  <a:off x="44481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59" name="フローチャート : 組合せ 56"/>
                <p:cNvSpPr/>
                <p:nvPr/>
              </p:nvSpPr>
              <p:spPr>
                <a:xfrm>
                  <a:off x="46767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60" name="上下矢印 57"/>
                <p:cNvSpPr/>
                <p:nvPr/>
              </p:nvSpPr>
              <p:spPr>
                <a:xfrm>
                  <a:off x="47148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4" name="グループ化 11"/>
              <p:cNvGrpSpPr>
                <a:grpSpLocks/>
              </p:cNvGrpSpPr>
              <p:nvPr/>
            </p:nvGrpSpPr>
            <p:grpSpPr bwMode="auto">
              <a:xfrm>
                <a:off x="5038726" y="1"/>
                <a:ext cx="1257300" cy="1143001"/>
                <a:chOff x="5038726" y="1"/>
                <a:chExt cx="1371600" cy="1143001"/>
              </a:xfrm>
            </p:grpSpPr>
            <p:sp>
              <p:nvSpPr>
                <p:cNvPr id="39" name="正方形/長方形 36"/>
                <p:cNvSpPr/>
                <p:nvPr/>
              </p:nvSpPr>
              <p:spPr>
                <a:xfrm>
                  <a:off x="5038726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40" name="直線コネクタ 37"/>
                <p:cNvCxnSpPr/>
                <p:nvPr/>
              </p:nvCxnSpPr>
              <p:spPr>
                <a:xfrm>
                  <a:off x="5049117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正方形/長方形 38"/>
                <p:cNvSpPr/>
                <p:nvPr/>
              </p:nvSpPr>
              <p:spPr>
                <a:xfrm>
                  <a:off x="5868267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2" name="円/楕円 39"/>
                <p:cNvSpPr/>
                <p:nvPr/>
              </p:nvSpPr>
              <p:spPr>
                <a:xfrm>
                  <a:off x="5868267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3" name="円/楕円 40"/>
                <p:cNvSpPr/>
                <p:nvPr/>
              </p:nvSpPr>
              <p:spPr>
                <a:xfrm>
                  <a:off x="5868267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4" name="円/楕円 41"/>
                <p:cNvSpPr/>
                <p:nvPr/>
              </p:nvSpPr>
              <p:spPr>
                <a:xfrm>
                  <a:off x="6086477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5" name="円/楕円 42"/>
                <p:cNvSpPr/>
                <p:nvPr/>
              </p:nvSpPr>
              <p:spPr>
                <a:xfrm>
                  <a:off x="6086477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6" name="フローチャート : 組合せ 43"/>
                <p:cNvSpPr/>
                <p:nvPr/>
              </p:nvSpPr>
              <p:spPr>
                <a:xfrm>
                  <a:off x="5076826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7" name="フローチャート : 組合せ 44"/>
                <p:cNvSpPr/>
                <p:nvPr/>
              </p:nvSpPr>
              <p:spPr>
                <a:xfrm>
                  <a:off x="57054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8" name="フローチャート : 組合せ 45"/>
                <p:cNvSpPr/>
                <p:nvPr/>
              </p:nvSpPr>
              <p:spPr>
                <a:xfrm>
                  <a:off x="59340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9" name="上下矢印 46"/>
                <p:cNvSpPr/>
                <p:nvPr/>
              </p:nvSpPr>
              <p:spPr>
                <a:xfrm>
                  <a:off x="5972177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5" name="グループ化 12"/>
              <p:cNvGrpSpPr>
                <a:grpSpLocks/>
              </p:cNvGrpSpPr>
              <p:nvPr/>
            </p:nvGrpSpPr>
            <p:grpSpPr bwMode="auto">
              <a:xfrm>
                <a:off x="6296026" y="1"/>
                <a:ext cx="1257300" cy="1143001"/>
                <a:chOff x="6296026" y="1"/>
                <a:chExt cx="1371600" cy="1143001"/>
              </a:xfrm>
            </p:grpSpPr>
            <p:sp>
              <p:nvSpPr>
                <p:cNvPr id="28" name="正方形/長方形 25"/>
                <p:cNvSpPr/>
                <p:nvPr/>
              </p:nvSpPr>
              <p:spPr>
                <a:xfrm>
                  <a:off x="6296026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29" name="直線コネクタ 26"/>
                <p:cNvCxnSpPr/>
                <p:nvPr/>
              </p:nvCxnSpPr>
              <p:spPr>
                <a:xfrm>
                  <a:off x="6306417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正方形/長方形 27"/>
                <p:cNvSpPr/>
                <p:nvPr/>
              </p:nvSpPr>
              <p:spPr>
                <a:xfrm>
                  <a:off x="7125567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1" name="円/楕円 28"/>
                <p:cNvSpPr/>
                <p:nvPr/>
              </p:nvSpPr>
              <p:spPr>
                <a:xfrm>
                  <a:off x="7125567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2" name="円/楕円 29"/>
                <p:cNvSpPr/>
                <p:nvPr/>
              </p:nvSpPr>
              <p:spPr>
                <a:xfrm>
                  <a:off x="7125567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3" name="円/楕円 30"/>
                <p:cNvSpPr/>
                <p:nvPr/>
              </p:nvSpPr>
              <p:spPr>
                <a:xfrm>
                  <a:off x="7343777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4" name="円/楕円 31"/>
                <p:cNvSpPr/>
                <p:nvPr/>
              </p:nvSpPr>
              <p:spPr>
                <a:xfrm>
                  <a:off x="7343777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5" name="フローチャート : 組合せ 32"/>
                <p:cNvSpPr/>
                <p:nvPr/>
              </p:nvSpPr>
              <p:spPr>
                <a:xfrm>
                  <a:off x="6334126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6" name="フローチャート : 組合せ 33"/>
                <p:cNvSpPr/>
                <p:nvPr/>
              </p:nvSpPr>
              <p:spPr>
                <a:xfrm>
                  <a:off x="69627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7" name="フローチャート : 組合せ 34"/>
                <p:cNvSpPr/>
                <p:nvPr/>
              </p:nvSpPr>
              <p:spPr>
                <a:xfrm>
                  <a:off x="71913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8" name="上下矢印 35"/>
                <p:cNvSpPr/>
                <p:nvPr/>
              </p:nvSpPr>
              <p:spPr>
                <a:xfrm>
                  <a:off x="7229477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6" name="グループ化 13"/>
              <p:cNvGrpSpPr>
                <a:grpSpLocks/>
              </p:cNvGrpSpPr>
              <p:nvPr/>
            </p:nvGrpSpPr>
            <p:grpSpPr bwMode="auto">
              <a:xfrm>
                <a:off x="7553326" y="1"/>
                <a:ext cx="1257300" cy="1143001"/>
                <a:chOff x="7553326" y="1"/>
                <a:chExt cx="1371600" cy="1143001"/>
              </a:xfrm>
            </p:grpSpPr>
            <p:sp>
              <p:nvSpPr>
                <p:cNvPr id="17" name="正方形/長方形 14"/>
                <p:cNvSpPr/>
                <p:nvPr/>
              </p:nvSpPr>
              <p:spPr>
                <a:xfrm>
                  <a:off x="7553326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18" name="直線コネクタ 15"/>
                <p:cNvCxnSpPr/>
                <p:nvPr/>
              </p:nvCxnSpPr>
              <p:spPr>
                <a:xfrm>
                  <a:off x="7563717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正方形/長方形 16"/>
                <p:cNvSpPr/>
                <p:nvPr/>
              </p:nvSpPr>
              <p:spPr>
                <a:xfrm>
                  <a:off x="8382867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0" name="円/楕円 17"/>
                <p:cNvSpPr/>
                <p:nvPr/>
              </p:nvSpPr>
              <p:spPr>
                <a:xfrm>
                  <a:off x="8382867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1" name="円/楕円 18"/>
                <p:cNvSpPr/>
                <p:nvPr/>
              </p:nvSpPr>
              <p:spPr>
                <a:xfrm>
                  <a:off x="8382867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2" name="円/楕円 19"/>
                <p:cNvSpPr/>
                <p:nvPr/>
              </p:nvSpPr>
              <p:spPr>
                <a:xfrm>
                  <a:off x="8601077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3" name="円/楕円 20"/>
                <p:cNvSpPr/>
                <p:nvPr/>
              </p:nvSpPr>
              <p:spPr>
                <a:xfrm>
                  <a:off x="8601077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4" name="フローチャート : 組合せ 21"/>
                <p:cNvSpPr/>
                <p:nvPr/>
              </p:nvSpPr>
              <p:spPr>
                <a:xfrm>
                  <a:off x="7591426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5" name="フローチャート : 組合せ 22"/>
                <p:cNvSpPr/>
                <p:nvPr/>
              </p:nvSpPr>
              <p:spPr>
                <a:xfrm>
                  <a:off x="82200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6" name="フローチャート : 組合せ 23"/>
                <p:cNvSpPr/>
                <p:nvPr/>
              </p:nvSpPr>
              <p:spPr>
                <a:xfrm>
                  <a:off x="84486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7" name="上下矢印 24"/>
                <p:cNvSpPr/>
                <p:nvPr/>
              </p:nvSpPr>
              <p:spPr>
                <a:xfrm>
                  <a:off x="8486777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</p:grpSp>
        <p:grpSp>
          <p:nvGrpSpPr>
            <p:cNvPr id="96" name="グループ化 93"/>
            <p:cNvGrpSpPr>
              <a:grpSpLocks/>
            </p:cNvGrpSpPr>
            <p:nvPr/>
          </p:nvGrpSpPr>
          <p:grpSpPr bwMode="auto">
            <a:xfrm>
              <a:off x="1010171" y="2105174"/>
              <a:ext cx="6194971" cy="803672"/>
              <a:chOff x="0" y="0"/>
              <a:chExt cx="8810626" cy="1143002"/>
            </a:xfrm>
          </p:grpSpPr>
          <p:grpSp>
            <p:nvGrpSpPr>
              <p:cNvPr id="97" name="グループ化 94"/>
              <p:cNvGrpSpPr>
                <a:grpSpLocks/>
              </p:cNvGrpSpPr>
              <p:nvPr/>
            </p:nvGrpSpPr>
            <p:grpSpPr bwMode="auto">
              <a:xfrm>
                <a:off x="0" y="123825"/>
                <a:ext cx="1257300" cy="676276"/>
                <a:chOff x="0" y="123825"/>
                <a:chExt cx="1257300" cy="676276"/>
              </a:xfrm>
            </p:grpSpPr>
            <p:sp>
              <p:nvSpPr>
                <p:cNvPr id="170" name="正方形/長方形 167"/>
                <p:cNvSpPr/>
                <p:nvPr/>
              </p:nvSpPr>
              <p:spPr>
                <a:xfrm>
                  <a:off x="0" y="123825"/>
                  <a:ext cx="125730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171" name="直線コネクタ 168"/>
                <p:cNvCxnSpPr>
                  <a:stCxn id="170" idx="1"/>
                  <a:endCxn id="170" idx="3"/>
                </p:cNvCxnSpPr>
                <p:nvPr/>
              </p:nvCxnSpPr>
              <p:spPr>
                <a:xfrm>
                  <a:off x="0" y="461964"/>
                  <a:ext cx="12573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円/楕円 170"/>
                <p:cNvSpPr/>
                <p:nvPr/>
              </p:nvSpPr>
              <p:spPr>
                <a:xfrm>
                  <a:off x="266700" y="5048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74" name="円/楕円 171"/>
                <p:cNvSpPr/>
                <p:nvPr/>
              </p:nvSpPr>
              <p:spPr>
                <a:xfrm>
                  <a:off x="266700" y="6572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75" name="円/楕円 172"/>
                <p:cNvSpPr/>
                <p:nvPr/>
              </p:nvSpPr>
              <p:spPr>
                <a:xfrm>
                  <a:off x="485775" y="5048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76" name="円/楕円 173"/>
                <p:cNvSpPr/>
                <p:nvPr/>
              </p:nvSpPr>
              <p:spPr>
                <a:xfrm>
                  <a:off x="485775" y="6572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77" name="円/楕円 174"/>
                <p:cNvSpPr/>
                <p:nvPr/>
              </p:nvSpPr>
              <p:spPr>
                <a:xfrm>
                  <a:off x="933450" y="1809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78" name="円/楕円 175"/>
                <p:cNvSpPr/>
                <p:nvPr/>
              </p:nvSpPr>
              <p:spPr>
                <a:xfrm>
                  <a:off x="933450" y="3333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79" name="円/楕円 176"/>
                <p:cNvSpPr/>
                <p:nvPr/>
              </p:nvSpPr>
              <p:spPr>
                <a:xfrm>
                  <a:off x="1152525" y="1809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80" name="円/楕円 177"/>
                <p:cNvSpPr/>
                <p:nvPr/>
              </p:nvSpPr>
              <p:spPr>
                <a:xfrm>
                  <a:off x="1152525" y="3333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81" name="左矢印 178"/>
                <p:cNvSpPr/>
                <p:nvPr/>
              </p:nvSpPr>
              <p:spPr>
                <a:xfrm>
                  <a:off x="666750" y="561976"/>
                  <a:ext cx="476250" cy="15240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82" name="左矢印 179"/>
                <p:cNvSpPr/>
                <p:nvPr/>
              </p:nvSpPr>
              <p:spPr>
                <a:xfrm rot="10800000">
                  <a:off x="266700" y="219075"/>
                  <a:ext cx="419100" cy="15240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98" name="グループ化 95"/>
              <p:cNvGrpSpPr>
                <a:grpSpLocks/>
              </p:cNvGrpSpPr>
              <p:nvPr/>
            </p:nvGrpSpPr>
            <p:grpSpPr bwMode="auto">
              <a:xfrm>
                <a:off x="1266826" y="0"/>
                <a:ext cx="1257300" cy="1143001"/>
                <a:chOff x="1266826" y="0"/>
                <a:chExt cx="1371600" cy="1143001"/>
              </a:xfrm>
            </p:grpSpPr>
            <p:sp>
              <p:nvSpPr>
                <p:cNvPr id="159" name="正方形/長方形 156"/>
                <p:cNvSpPr/>
                <p:nvPr/>
              </p:nvSpPr>
              <p:spPr>
                <a:xfrm>
                  <a:off x="1266825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160" name="直線コネクタ 157"/>
                <p:cNvCxnSpPr/>
                <p:nvPr/>
              </p:nvCxnSpPr>
              <p:spPr>
                <a:xfrm>
                  <a:off x="1277216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正方形/長方形 158"/>
                <p:cNvSpPr/>
                <p:nvPr/>
              </p:nvSpPr>
              <p:spPr>
                <a:xfrm>
                  <a:off x="2096365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62" name="円/楕円 159"/>
                <p:cNvSpPr/>
                <p:nvPr/>
              </p:nvSpPr>
              <p:spPr>
                <a:xfrm>
                  <a:off x="2096365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63" name="円/楕円 160"/>
                <p:cNvSpPr/>
                <p:nvPr/>
              </p:nvSpPr>
              <p:spPr>
                <a:xfrm>
                  <a:off x="2096365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64" name="円/楕円 161"/>
                <p:cNvSpPr/>
                <p:nvPr/>
              </p:nvSpPr>
              <p:spPr>
                <a:xfrm>
                  <a:off x="2314574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65" name="円/楕円 162"/>
                <p:cNvSpPr/>
                <p:nvPr/>
              </p:nvSpPr>
              <p:spPr>
                <a:xfrm>
                  <a:off x="2314574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66" name="フローチャート : 組合せ 163"/>
                <p:cNvSpPr/>
                <p:nvPr/>
              </p:nvSpPr>
              <p:spPr>
                <a:xfrm>
                  <a:off x="130492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67" name="フローチャート : 組合せ 164"/>
                <p:cNvSpPr/>
                <p:nvPr/>
              </p:nvSpPr>
              <p:spPr>
                <a:xfrm>
                  <a:off x="19335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68" name="フローチャート : 組合せ 165"/>
                <p:cNvSpPr/>
                <p:nvPr/>
              </p:nvSpPr>
              <p:spPr>
                <a:xfrm>
                  <a:off x="21621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69" name="上下矢印 166"/>
                <p:cNvSpPr/>
                <p:nvPr/>
              </p:nvSpPr>
              <p:spPr>
                <a:xfrm>
                  <a:off x="2200274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99" name="グループ化 96"/>
              <p:cNvGrpSpPr>
                <a:grpSpLocks/>
              </p:cNvGrpSpPr>
              <p:nvPr/>
            </p:nvGrpSpPr>
            <p:grpSpPr bwMode="auto">
              <a:xfrm>
                <a:off x="2524126" y="0"/>
                <a:ext cx="1257300" cy="1143001"/>
                <a:chOff x="2524126" y="0"/>
                <a:chExt cx="1371600" cy="1143001"/>
              </a:xfrm>
            </p:grpSpPr>
            <p:sp>
              <p:nvSpPr>
                <p:cNvPr id="148" name="正方形/長方形 145"/>
                <p:cNvSpPr/>
                <p:nvPr/>
              </p:nvSpPr>
              <p:spPr>
                <a:xfrm>
                  <a:off x="2524125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149" name="直線コネクタ 146"/>
                <p:cNvCxnSpPr/>
                <p:nvPr/>
              </p:nvCxnSpPr>
              <p:spPr>
                <a:xfrm>
                  <a:off x="2534516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正方形/長方形 147"/>
                <p:cNvSpPr/>
                <p:nvPr/>
              </p:nvSpPr>
              <p:spPr>
                <a:xfrm>
                  <a:off x="3353665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51" name="円/楕円 148"/>
                <p:cNvSpPr/>
                <p:nvPr/>
              </p:nvSpPr>
              <p:spPr>
                <a:xfrm>
                  <a:off x="3353665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52" name="円/楕円 149"/>
                <p:cNvSpPr/>
                <p:nvPr/>
              </p:nvSpPr>
              <p:spPr>
                <a:xfrm>
                  <a:off x="3353665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53" name="円/楕円 150"/>
                <p:cNvSpPr/>
                <p:nvPr/>
              </p:nvSpPr>
              <p:spPr>
                <a:xfrm>
                  <a:off x="3571874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54" name="円/楕円 151"/>
                <p:cNvSpPr/>
                <p:nvPr/>
              </p:nvSpPr>
              <p:spPr>
                <a:xfrm>
                  <a:off x="3571874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55" name="フローチャート : 組合せ 152"/>
                <p:cNvSpPr/>
                <p:nvPr/>
              </p:nvSpPr>
              <p:spPr>
                <a:xfrm>
                  <a:off x="256222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56" name="フローチャート : 組合せ 153"/>
                <p:cNvSpPr/>
                <p:nvPr/>
              </p:nvSpPr>
              <p:spPr>
                <a:xfrm>
                  <a:off x="31908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57" name="フローチャート : 組合せ 154"/>
                <p:cNvSpPr/>
                <p:nvPr/>
              </p:nvSpPr>
              <p:spPr>
                <a:xfrm>
                  <a:off x="34194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58" name="上下矢印 155"/>
                <p:cNvSpPr/>
                <p:nvPr/>
              </p:nvSpPr>
              <p:spPr>
                <a:xfrm>
                  <a:off x="3457574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00" name="グループ化 97"/>
              <p:cNvGrpSpPr>
                <a:grpSpLocks/>
              </p:cNvGrpSpPr>
              <p:nvPr/>
            </p:nvGrpSpPr>
            <p:grpSpPr bwMode="auto">
              <a:xfrm>
                <a:off x="3781426" y="1"/>
                <a:ext cx="1257300" cy="1143001"/>
                <a:chOff x="3781426" y="1"/>
                <a:chExt cx="1371600" cy="1143001"/>
              </a:xfrm>
            </p:grpSpPr>
            <p:sp>
              <p:nvSpPr>
                <p:cNvPr id="137" name="正方形/長方形 134"/>
                <p:cNvSpPr/>
                <p:nvPr/>
              </p:nvSpPr>
              <p:spPr>
                <a:xfrm>
                  <a:off x="3781425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138" name="直線コネクタ 135"/>
                <p:cNvCxnSpPr/>
                <p:nvPr/>
              </p:nvCxnSpPr>
              <p:spPr>
                <a:xfrm>
                  <a:off x="3791816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正方形/長方形 136"/>
                <p:cNvSpPr/>
                <p:nvPr/>
              </p:nvSpPr>
              <p:spPr>
                <a:xfrm>
                  <a:off x="4610965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40" name="円/楕円 137"/>
                <p:cNvSpPr/>
                <p:nvPr/>
              </p:nvSpPr>
              <p:spPr>
                <a:xfrm>
                  <a:off x="4610965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41" name="円/楕円 138"/>
                <p:cNvSpPr/>
                <p:nvPr/>
              </p:nvSpPr>
              <p:spPr>
                <a:xfrm>
                  <a:off x="4610965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42" name="円/楕円 139"/>
                <p:cNvSpPr/>
                <p:nvPr/>
              </p:nvSpPr>
              <p:spPr>
                <a:xfrm>
                  <a:off x="4829174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43" name="円/楕円 140"/>
                <p:cNvSpPr/>
                <p:nvPr/>
              </p:nvSpPr>
              <p:spPr>
                <a:xfrm>
                  <a:off x="4829174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44" name="フローチャート : 組合せ 141"/>
                <p:cNvSpPr/>
                <p:nvPr/>
              </p:nvSpPr>
              <p:spPr>
                <a:xfrm>
                  <a:off x="381952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45" name="フローチャート : 組合せ 142"/>
                <p:cNvSpPr/>
                <p:nvPr/>
              </p:nvSpPr>
              <p:spPr>
                <a:xfrm>
                  <a:off x="44481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46" name="フローチャート : 組合せ 143"/>
                <p:cNvSpPr/>
                <p:nvPr/>
              </p:nvSpPr>
              <p:spPr>
                <a:xfrm>
                  <a:off x="46767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47" name="上下矢印 144"/>
                <p:cNvSpPr/>
                <p:nvPr/>
              </p:nvSpPr>
              <p:spPr>
                <a:xfrm>
                  <a:off x="4714874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01" name="グループ化 98"/>
              <p:cNvGrpSpPr>
                <a:grpSpLocks/>
              </p:cNvGrpSpPr>
              <p:nvPr/>
            </p:nvGrpSpPr>
            <p:grpSpPr bwMode="auto">
              <a:xfrm>
                <a:off x="5038726" y="1"/>
                <a:ext cx="1257300" cy="1143001"/>
                <a:chOff x="5038726" y="1"/>
                <a:chExt cx="1371600" cy="1143001"/>
              </a:xfrm>
            </p:grpSpPr>
            <p:sp>
              <p:nvSpPr>
                <p:cNvPr id="126" name="正方形/長方形 123"/>
                <p:cNvSpPr/>
                <p:nvPr/>
              </p:nvSpPr>
              <p:spPr>
                <a:xfrm>
                  <a:off x="5038726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127" name="直線コネクタ 124"/>
                <p:cNvCxnSpPr/>
                <p:nvPr/>
              </p:nvCxnSpPr>
              <p:spPr>
                <a:xfrm>
                  <a:off x="5049117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正方形/長方形 125"/>
                <p:cNvSpPr/>
                <p:nvPr/>
              </p:nvSpPr>
              <p:spPr>
                <a:xfrm>
                  <a:off x="5868266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29" name="円/楕円 126"/>
                <p:cNvSpPr/>
                <p:nvPr/>
              </p:nvSpPr>
              <p:spPr>
                <a:xfrm>
                  <a:off x="58682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30" name="円/楕円 127"/>
                <p:cNvSpPr/>
                <p:nvPr/>
              </p:nvSpPr>
              <p:spPr>
                <a:xfrm>
                  <a:off x="58682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31" name="円/楕円 128"/>
                <p:cNvSpPr/>
                <p:nvPr/>
              </p:nvSpPr>
              <p:spPr>
                <a:xfrm>
                  <a:off x="6086475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32" name="円/楕円 129"/>
                <p:cNvSpPr/>
                <p:nvPr/>
              </p:nvSpPr>
              <p:spPr>
                <a:xfrm>
                  <a:off x="6086475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33" name="フローチャート : 組合せ 130"/>
                <p:cNvSpPr/>
                <p:nvPr/>
              </p:nvSpPr>
              <p:spPr>
                <a:xfrm>
                  <a:off x="5076826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34" name="フローチャート : 組合せ 131"/>
                <p:cNvSpPr/>
                <p:nvPr/>
              </p:nvSpPr>
              <p:spPr>
                <a:xfrm>
                  <a:off x="57054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35" name="フローチャート : 組合せ 132"/>
                <p:cNvSpPr/>
                <p:nvPr/>
              </p:nvSpPr>
              <p:spPr>
                <a:xfrm>
                  <a:off x="59340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36" name="上下矢印 133"/>
                <p:cNvSpPr/>
                <p:nvPr/>
              </p:nvSpPr>
              <p:spPr>
                <a:xfrm>
                  <a:off x="59721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02" name="グループ化 99"/>
              <p:cNvGrpSpPr>
                <a:grpSpLocks/>
              </p:cNvGrpSpPr>
              <p:nvPr/>
            </p:nvGrpSpPr>
            <p:grpSpPr bwMode="auto">
              <a:xfrm>
                <a:off x="6296026" y="1"/>
                <a:ext cx="1257300" cy="1143001"/>
                <a:chOff x="6296026" y="1"/>
                <a:chExt cx="1371600" cy="1143001"/>
              </a:xfrm>
            </p:grpSpPr>
            <p:sp>
              <p:nvSpPr>
                <p:cNvPr id="115" name="正方形/長方形 112"/>
                <p:cNvSpPr/>
                <p:nvPr/>
              </p:nvSpPr>
              <p:spPr>
                <a:xfrm>
                  <a:off x="6296026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116" name="直線コネクタ 113"/>
                <p:cNvCxnSpPr/>
                <p:nvPr/>
              </p:nvCxnSpPr>
              <p:spPr>
                <a:xfrm>
                  <a:off x="6306417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正方形/長方形 114"/>
                <p:cNvSpPr/>
                <p:nvPr/>
              </p:nvSpPr>
              <p:spPr>
                <a:xfrm>
                  <a:off x="7125566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18" name="円/楕円 115"/>
                <p:cNvSpPr/>
                <p:nvPr/>
              </p:nvSpPr>
              <p:spPr>
                <a:xfrm>
                  <a:off x="71255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19" name="円/楕円 116"/>
                <p:cNvSpPr/>
                <p:nvPr/>
              </p:nvSpPr>
              <p:spPr>
                <a:xfrm>
                  <a:off x="71255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20" name="円/楕円 117"/>
                <p:cNvSpPr/>
                <p:nvPr/>
              </p:nvSpPr>
              <p:spPr>
                <a:xfrm>
                  <a:off x="7343775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21" name="円/楕円 118"/>
                <p:cNvSpPr/>
                <p:nvPr/>
              </p:nvSpPr>
              <p:spPr>
                <a:xfrm>
                  <a:off x="7343775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22" name="フローチャート : 組合せ 119"/>
                <p:cNvSpPr/>
                <p:nvPr/>
              </p:nvSpPr>
              <p:spPr>
                <a:xfrm>
                  <a:off x="6334126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23" name="フローチャート : 組合せ 120"/>
                <p:cNvSpPr/>
                <p:nvPr/>
              </p:nvSpPr>
              <p:spPr>
                <a:xfrm>
                  <a:off x="69627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24" name="フローチャート : 組合せ 121"/>
                <p:cNvSpPr/>
                <p:nvPr/>
              </p:nvSpPr>
              <p:spPr>
                <a:xfrm>
                  <a:off x="71913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25" name="上下矢印 122"/>
                <p:cNvSpPr/>
                <p:nvPr/>
              </p:nvSpPr>
              <p:spPr>
                <a:xfrm>
                  <a:off x="72294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03" name="グループ化 100"/>
              <p:cNvGrpSpPr>
                <a:grpSpLocks/>
              </p:cNvGrpSpPr>
              <p:nvPr/>
            </p:nvGrpSpPr>
            <p:grpSpPr bwMode="auto">
              <a:xfrm>
                <a:off x="7553326" y="1"/>
                <a:ext cx="1257300" cy="1143001"/>
                <a:chOff x="7553326" y="1"/>
                <a:chExt cx="1371600" cy="1143001"/>
              </a:xfrm>
            </p:grpSpPr>
            <p:sp>
              <p:nvSpPr>
                <p:cNvPr id="104" name="正方形/長方形 101"/>
                <p:cNvSpPr/>
                <p:nvPr/>
              </p:nvSpPr>
              <p:spPr>
                <a:xfrm>
                  <a:off x="7553326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105" name="直線コネクタ 102"/>
                <p:cNvCxnSpPr/>
                <p:nvPr/>
              </p:nvCxnSpPr>
              <p:spPr>
                <a:xfrm>
                  <a:off x="7563717" y="461964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正方形/長方形 103"/>
                <p:cNvSpPr/>
                <p:nvPr/>
              </p:nvSpPr>
              <p:spPr>
                <a:xfrm>
                  <a:off x="8382866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07" name="円/楕円 104"/>
                <p:cNvSpPr/>
                <p:nvPr/>
              </p:nvSpPr>
              <p:spPr>
                <a:xfrm>
                  <a:off x="83828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08" name="円/楕円 105"/>
                <p:cNvSpPr/>
                <p:nvPr/>
              </p:nvSpPr>
              <p:spPr>
                <a:xfrm>
                  <a:off x="83828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09" name="円/楕円 106"/>
                <p:cNvSpPr/>
                <p:nvPr/>
              </p:nvSpPr>
              <p:spPr>
                <a:xfrm>
                  <a:off x="8601075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10" name="円/楕円 107"/>
                <p:cNvSpPr/>
                <p:nvPr/>
              </p:nvSpPr>
              <p:spPr>
                <a:xfrm>
                  <a:off x="8601075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11" name="フローチャート : 組合せ 108"/>
                <p:cNvSpPr/>
                <p:nvPr/>
              </p:nvSpPr>
              <p:spPr>
                <a:xfrm>
                  <a:off x="7591426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12" name="フローチャート : 組合せ 109"/>
                <p:cNvSpPr/>
                <p:nvPr/>
              </p:nvSpPr>
              <p:spPr>
                <a:xfrm>
                  <a:off x="82200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13" name="フローチャート : 組合せ 110"/>
                <p:cNvSpPr/>
                <p:nvPr/>
              </p:nvSpPr>
              <p:spPr>
                <a:xfrm>
                  <a:off x="84486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14" name="上下矢印 111"/>
                <p:cNvSpPr/>
                <p:nvPr/>
              </p:nvSpPr>
              <p:spPr>
                <a:xfrm>
                  <a:off x="84867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</p:grpSp>
        <p:grpSp>
          <p:nvGrpSpPr>
            <p:cNvPr id="183" name="グループ化 180"/>
            <p:cNvGrpSpPr>
              <a:grpSpLocks/>
            </p:cNvGrpSpPr>
            <p:nvPr/>
          </p:nvGrpSpPr>
          <p:grpSpPr bwMode="auto">
            <a:xfrm>
              <a:off x="1009055" y="3356447"/>
              <a:ext cx="6194971" cy="803672"/>
              <a:chOff x="0" y="0"/>
              <a:chExt cx="8810626" cy="1143002"/>
            </a:xfrm>
          </p:grpSpPr>
          <p:grpSp>
            <p:nvGrpSpPr>
              <p:cNvPr id="184" name="グループ化 181"/>
              <p:cNvGrpSpPr>
                <a:grpSpLocks/>
              </p:cNvGrpSpPr>
              <p:nvPr/>
            </p:nvGrpSpPr>
            <p:grpSpPr bwMode="auto">
              <a:xfrm>
                <a:off x="0" y="123825"/>
                <a:ext cx="1257300" cy="676276"/>
                <a:chOff x="0" y="123825"/>
                <a:chExt cx="1257300" cy="676276"/>
              </a:xfrm>
            </p:grpSpPr>
            <p:sp>
              <p:nvSpPr>
                <p:cNvPr id="257" name="正方形/長方形 254"/>
                <p:cNvSpPr/>
                <p:nvPr/>
              </p:nvSpPr>
              <p:spPr>
                <a:xfrm>
                  <a:off x="0" y="123825"/>
                  <a:ext cx="125730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258" name="直線コネクタ 255"/>
                <p:cNvCxnSpPr>
                  <a:stCxn id="257" idx="1"/>
                  <a:endCxn id="257" idx="3"/>
                </p:cNvCxnSpPr>
                <p:nvPr/>
              </p:nvCxnSpPr>
              <p:spPr>
                <a:xfrm>
                  <a:off x="0" y="461963"/>
                  <a:ext cx="12573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円/楕円 257"/>
                <p:cNvSpPr/>
                <p:nvPr/>
              </p:nvSpPr>
              <p:spPr>
                <a:xfrm>
                  <a:off x="266700" y="5048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61" name="円/楕円 258"/>
                <p:cNvSpPr/>
                <p:nvPr/>
              </p:nvSpPr>
              <p:spPr>
                <a:xfrm>
                  <a:off x="266700" y="6572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62" name="円/楕円 259"/>
                <p:cNvSpPr/>
                <p:nvPr/>
              </p:nvSpPr>
              <p:spPr>
                <a:xfrm>
                  <a:off x="485775" y="5048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63" name="円/楕円 260"/>
                <p:cNvSpPr/>
                <p:nvPr/>
              </p:nvSpPr>
              <p:spPr>
                <a:xfrm>
                  <a:off x="485775" y="6572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64" name="円/楕円 261"/>
                <p:cNvSpPr/>
                <p:nvPr/>
              </p:nvSpPr>
              <p:spPr>
                <a:xfrm>
                  <a:off x="933450" y="1809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65" name="円/楕円 262"/>
                <p:cNvSpPr/>
                <p:nvPr/>
              </p:nvSpPr>
              <p:spPr>
                <a:xfrm>
                  <a:off x="933450" y="3333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66" name="円/楕円 263"/>
                <p:cNvSpPr/>
                <p:nvPr/>
              </p:nvSpPr>
              <p:spPr>
                <a:xfrm>
                  <a:off x="1152525" y="1809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67" name="円/楕円 264"/>
                <p:cNvSpPr/>
                <p:nvPr/>
              </p:nvSpPr>
              <p:spPr>
                <a:xfrm>
                  <a:off x="1152525" y="3333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68" name="左矢印 265"/>
                <p:cNvSpPr/>
                <p:nvPr/>
              </p:nvSpPr>
              <p:spPr>
                <a:xfrm>
                  <a:off x="666750" y="561976"/>
                  <a:ext cx="476250" cy="15240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69" name="左矢印 266"/>
                <p:cNvSpPr/>
                <p:nvPr/>
              </p:nvSpPr>
              <p:spPr>
                <a:xfrm rot="10800000">
                  <a:off x="266700" y="219075"/>
                  <a:ext cx="419100" cy="15240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85" name="グループ化 182"/>
              <p:cNvGrpSpPr>
                <a:grpSpLocks/>
              </p:cNvGrpSpPr>
              <p:nvPr/>
            </p:nvGrpSpPr>
            <p:grpSpPr bwMode="auto">
              <a:xfrm>
                <a:off x="1266826" y="0"/>
                <a:ext cx="1257300" cy="1143001"/>
                <a:chOff x="1266826" y="0"/>
                <a:chExt cx="1371600" cy="1143001"/>
              </a:xfrm>
            </p:grpSpPr>
            <p:sp>
              <p:nvSpPr>
                <p:cNvPr id="246" name="正方形/長方形 243"/>
                <p:cNvSpPr/>
                <p:nvPr/>
              </p:nvSpPr>
              <p:spPr>
                <a:xfrm>
                  <a:off x="1266825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247" name="直線コネクタ 244"/>
                <p:cNvCxnSpPr/>
                <p:nvPr/>
              </p:nvCxnSpPr>
              <p:spPr>
                <a:xfrm>
                  <a:off x="1277216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正方形/長方形 245"/>
                <p:cNvSpPr/>
                <p:nvPr/>
              </p:nvSpPr>
              <p:spPr>
                <a:xfrm>
                  <a:off x="2096366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49" name="円/楕円 246"/>
                <p:cNvSpPr/>
                <p:nvPr/>
              </p:nvSpPr>
              <p:spPr>
                <a:xfrm>
                  <a:off x="20963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50" name="円/楕円 247"/>
                <p:cNvSpPr/>
                <p:nvPr/>
              </p:nvSpPr>
              <p:spPr>
                <a:xfrm>
                  <a:off x="20963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51" name="円/楕円 248"/>
                <p:cNvSpPr/>
                <p:nvPr/>
              </p:nvSpPr>
              <p:spPr>
                <a:xfrm>
                  <a:off x="2314575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52" name="円/楕円 249"/>
                <p:cNvSpPr/>
                <p:nvPr/>
              </p:nvSpPr>
              <p:spPr>
                <a:xfrm>
                  <a:off x="2314575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53" name="フローチャート : 組合せ 250"/>
                <p:cNvSpPr/>
                <p:nvPr/>
              </p:nvSpPr>
              <p:spPr>
                <a:xfrm>
                  <a:off x="130492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54" name="フローチャート : 組合せ 251"/>
                <p:cNvSpPr/>
                <p:nvPr/>
              </p:nvSpPr>
              <p:spPr>
                <a:xfrm>
                  <a:off x="19335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55" name="フローチャート : 組合せ 252"/>
                <p:cNvSpPr/>
                <p:nvPr/>
              </p:nvSpPr>
              <p:spPr>
                <a:xfrm>
                  <a:off x="21621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56" name="上下矢印 253"/>
                <p:cNvSpPr/>
                <p:nvPr/>
              </p:nvSpPr>
              <p:spPr>
                <a:xfrm>
                  <a:off x="22002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86" name="グループ化 183"/>
              <p:cNvGrpSpPr>
                <a:grpSpLocks/>
              </p:cNvGrpSpPr>
              <p:nvPr/>
            </p:nvGrpSpPr>
            <p:grpSpPr bwMode="auto">
              <a:xfrm>
                <a:off x="2524126" y="0"/>
                <a:ext cx="1257300" cy="1143001"/>
                <a:chOff x="2524126" y="0"/>
                <a:chExt cx="1371600" cy="1143001"/>
              </a:xfrm>
            </p:grpSpPr>
            <p:sp>
              <p:nvSpPr>
                <p:cNvPr id="235" name="正方形/長方形 232"/>
                <p:cNvSpPr/>
                <p:nvPr/>
              </p:nvSpPr>
              <p:spPr>
                <a:xfrm>
                  <a:off x="2524125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236" name="直線コネクタ 233"/>
                <p:cNvCxnSpPr/>
                <p:nvPr/>
              </p:nvCxnSpPr>
              <p:spPr>
                <a:xfrm>
                  <a:off x="2534516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正方形/長方形 234"/>
                <p:cNvSpPr/>
                <p:nvPr/>
              </p:nvSpPr>
              <p:spPr>
                <a:xfrm>
                  <a:off x="3353666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38" name="円/楕円 235"/>
                <p:cNvSpPr/>
                <p:nvPr/>
              </p:nvSpPr>
              <p:spPr>
                <a:xfrm>
                  <a:off x="33536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39" name="円/楕円 236"/>
                <p:cNvSpPr/>
                <p:nvPr/>
              </p:nvSpPr>
              <p:spPr>
                <a:xfrm>
                  <a:off x="33536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40" name="円/楕円 237"/>
                <p:cNvSpPr/>
                <p:nvPr/>
              </p:nvSpPr>
              <p:spPr>
                <a:xfrm>
                  <a:off x="3571875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41" name="円/楕円 238"/>
                <p:cNvSpPr/>
                <p:nvPr/>
              </p:nvSpPr>
              <p:spPr>
                <a:xfrm>
                  <a:off x="3571875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42" name="フローチャート : 組合せ 239"/>
                <p:cNvSpPr/>
                <p:nvPr/>
              </p:nvSpPr>
              <p:spPr>
                <a:xfrm>
                  <a:off x="256222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43" name="フローチャート : 組合せ 240"/>
                <p:cNvSpPr/>
                <p:nvPr/>
              </p:nvSpPr>
              <p:spPr>
                <a:xfrm>
                  <a:off x="31908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44" name="フローチャート : 組合せ 241"/>
                <p:cNvSpPr/>
                <p:nvPr/>
              </p:nvSpPr>
              <p:spPr>
                <a:xfrm>
                  <a:off x="34194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45" name="上下矢印 242"/>
                <p:cNvSpPr/>
                <p:nvPr/>
              </p:nvSpPr>
              <p:spPr>
                <a:xfrm>
                  <a:off x="34575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87" name="グループ化 184"/>
              <p:cNvGrpSpPr>
                <a:grpSpLocks/>
              </p:cNvGrpSpPr>
              <p:nvPr/>
            </p:nvGrpSpPr>
            <p:grpSpPr bwMode="auto">
              <a:xfrm>
                <a:off x="3781426" y="1"/>
                <a:ext cx="1257300" cy="1143001"/>
                <a:chOff x="3781426" y="1"/>
                <a:chExt cx="1371600" cy="1143001"/>
              </a:xfrm>
            </p:grpSpPr>
            <p:sp>
              <p:nvSpPr>
                <p:cNvPr id="224" name="正方形/長方形 221"/>
                <p:cNvSpPr/>
                <p:nvPr/>
              </p:nvSpPr>
              <p:spPr>
                <a:xfrm>
                  <a:off x="3781425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225" name="直線コネクタ 222"/>
                <p:cNvCxnSpPr/>
                <p:nvPr/>
              </p:nvCxnSpPr>
              <p:spPr>
                <a:xfrm>
                  <a:off x="3791816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正方形/長方形 223"/>
                <p:cNvSpPr/>
                <p:nvPr/>
              </p:nvSpPr>
              <p:spPr>
                <a:xfrm>
                  <a:off x="4610966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27" name="円/楕円 224"/>
                <p:cNvSpPr/>
                <p:nvPr/>
              </p:nvSpPr>
              <p:spPr>
                <a:xfrm>
                  <a:off x="46109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28" name="円/楕円 225"/>
                <p:cNvSpPr/>
                <p:nvPr/>
              </p:nvSpPr>
              <p:spPr>
                <a:xfrm>
                  <a:off x="46109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29" name="円/楕円 226"/>
                <p:cNvSpPr/>
                <p:nvPr/>
              </p:nvSpPr>
              <p:spPr>
                <a:xfrm>
                  <a:off x="4829175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30" name="円/楕円 227"/>
                <p:cNvSpPr/>
                <p:nvPr/>
              </p:nvSpPr>
              <p:spPr>
                <a:xfrm>
                  <a:off x="4829175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31" name="フローチャート : 組合せ 228"/>
                <p:cNvSpPr/>
                <p:nvPr/>
              </p:nvSpPr>
              <p:spPr>
                <a:xfrm>
                  <a:off x="381952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32" name="フローチャート : 組合せ 229"/>
                <p:cNvSpPr/>
                <p:nvPr/>
              </p:nvSpPr>
              <p:spPr>
                <a:xfrm>
                  <a:off x="44481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33" name="フローチャート : 組合せ 230"/>
                <p:cNvSpPr/>
                <p:nvPr/>
              </p:nvSpPr>
              <p:spPr>
                <a:xfrm>
                  <a:off x="46767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34" name="上下矢印 231"/>
                <p:cNvSpPr/>
                <p:nvPr/>
              </p:nvSpPr>
              <p:spPr>
                <a:xfrm>
                  <a:off x="47148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88" name="グループ化 185"/>
              <p:cNvGrpSpPr>
                <a:grpSpLocks/>
              </p:cNvGrpSpPr>
              <p:nvPr/>
            </p:nvGrpSpPr>
            <p:grpSpPr bwMode="auto">
              <a:xfrm>
                <a:off x="5038726" y="1"/>
                <a:ext cx="1257300" cy="1143001"/>
                <a:chOff x="5038726" y="1"/>
                <a:chExt cx="1371600" cy="1143001"/>
              </a:xfrm>
            </p:grpSpPr>
            <p:sp>
              <p:nvSpPr>
                <p:cNvPr id="213" name="正方形/長方形 210"/>
                <p:cNvSpPr/>
                <p:nvPr/>
              </p:nvSpPr>
              <p:spPr>
                <a:xfrm>
                  <a:off x="5038726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214" name="直線コネクタ 211"/>
                <p:cNvCxnSpPr/>
                <p:nvPr/>
              </p:nvCxnSpPr>
              <p:spPr>
                <a:xfrm>
                  <a:off x="5049117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正方形/長方形 212"/>
                <p:cNvSpPr/>
                <p:nvPr/>
              </p:nvSpPr>
              <p:spPr>
                <a:xfrm>
                  <a:off x="5868267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16" name="円/楕円 213"/>
                <p:cNvSpPr/>
                <p:nvPr/>
              </p:nvSpPr>
              <p:spPr>
                <a:xfrm>
                  <a:off x="5868267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17" name="円/楕円 214"/>
                <p:cNvSpPr/>
                <p:nvPr/>
              </p:nvSpPr>
              <p:spPr>
                <a:xfrm>
                  <a:off x="5868267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18" name="円/楕円 215"/>
                <p:cNvSpPr/>
                <p:nvPr/>
              </p:nvSpPr>
              <p:spPr>
                <a:xfrm>
                  <a:off x="6086477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19" name="円/楕円 216"/>
                <p:cNvSpPr/>
                <p:nvPr/>
              </p:nvSpPr>
              <p:spPr>
                <a:xfrm>
                  <a:off x="6086477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20" name="フローチャート : 組合せ 217"/>
                <p:cNvSpPr/>
                <p:nvPr/>
              </p:nvSpPr>
              <p:spPr>
                <a:xfrm>
                  <a:off x="5076826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21" name="フローチャート : 組合せ 218"/>
                <p:cNvSpPr/>
                <p:nvPr/>
              </p:nvSpPr>
              <p:spPr>
                <a:xfrm>
                  <a:off x="57054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22" name="フローチャート : 組合せ 219"/>
                <p:cNvSpPr/>
                <p:nvPr/>
              </p:nvSpPr>
              <p:spPr>
                <a:xfrm>
                  <a:off x="59340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23" name="上下矢印 220"/>
                <p:cNvSpPr/>
                <p:nvPr/>
              </p:nvSpPr>
              <p:spPr>
                <a:xfrm>
                  <a:off x="5972177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89" name="グループ化 186"/>
              <p:cNvGrpSpPr>
                <a:grpSpLocks/>
              </p:cNvGrpSpPr>
              <p:nvPr/>
            </p:nvGrpSpPr>
            <p:grpSpPr bwMode="auto">
              <a:xfrm>
                <a:off x="6296026" y="1"/>
                <a:ext cx="1257300" cy="1143001"/>
                <a:chOff x="6296026" y="1"/>
                <a:chExt cx="1371600" cy="1143001"/>
              </a:xfrm>
            </p:grpSpPr>
            <p:sp>
              <p:nvSpPr>
                <p:cNvPr id="202" name="正方形/長方形 199"/>
                <p:cNvSpPr/>
                <p:nvPr/>
              </p:nvSpPr>
              <p:spPr>
                <a:xfrm>
                  <a:off x="6296026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203" name="直線コネクタ 200"/>
                <p:cNvCxnSpPr/>
                <p:nvPr/>
              </p:nvCxnSpPr>
              <p:spPr>
                <a:xfrm>
                  <a:off x="6306417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正方形/長方形 201"/>
                <p:cNvSpPr/>
                <p:nvPr/>
              </p:nvSpPr>
              <p:spPr>
                <a:xfrm>
                  <a:off x="7125567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05" name="円/楕円 202"/>
                <p:cNvSpPr/>
                <p:nvPr/>
              </p:nvSpPr>
              <p:spPr>
                <a:xfrm>
                  <a:off x="7125567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06" name="円/楕円 203"/>
                <p:cNvSpPr/>
                <p:nvPr/>
              </p:nvSpPr>
              <p:spPr>
                <a:xfrm>
                  <a:off x="7125567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07" name="円/楕円 204"/>
                <p:cNvSpPr/>
                <p:nvPr/>
              </p:nvSpPr>
              <p:spPr>
                <a:xfrm>
                  <a:off x="7343777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08" name="円/楕円 205"/>
                <p:cNvSpPr/>
                <p:nvPr/>
              </p:nvSpPr>
              <p:spPr>
                <a:xfrm>
                  <a:off x="7343777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09" name="フローチャート : 組合せ 206"/>
                <p:cNvSpPr/>
                <p:nvPr/>
              </p:nvSpPr>
              <p:spPr>
                <a:xfrm>
                  <a:off x="6334126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10" name="フローチャート : 組合せ 207"/>
                <p:cNvSpPr/>
                <p:nvPr/>
              </p:nvSpPr>
              <p:spPr>
                <a:xfrm>
                  <a:off x="69627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11" name="フローチャート : 組合せ 208"/>
                <p:cNvSpPr/>
                <p:nvPr/>
              </p:nvSpPr>
              <p:spPr>
                <a:xfrm>
                  <a:off x="71913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12" name="上下矢印 209"/>
                <p:cNvSpPr/>
                <p:nvPr/>
              </p:nvSpPr>
              <p:spPr>
                <a:xfrm>
                  <a:off x="7229477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190" name="グループ化 187"/>
              <p:cNvGrpSpPr>
                <a:grpSpLocks/>
              </p:cNvGrpSpPr>
              <p:nvPr/>
            </p:nvGrpSpPr>
            <p:grpSpPr bwMode="auto">
              <a:xfrm>
                <a:off x="7553326" y="1"/>
                <a:ext cx="1257300" cy="1143001"/>
                <a:chOff x="7553326" y="1"/>
                <a:chExt cx="1371600" cy="1143001"/>
              </a:xfrm>
            </p:grpSpPr>
            <p:sp>
              <p:nvSpPr>
                <p:cNvPr id="191" name="正方形/長方形 188"/>
                <p:cNvSpPr/>
                <p:nvPr/>
              </p:nvSpPr>
              <p:spPr>
                <a:xfrm>
                  <a:off x="7553326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192" name="直線コネクタ 189"/>
                <p:cNvCxnSpPr/>
                <p:nvPr/>
              </p:nvCxnSpPr>
              <p:spPr>
                <a:xfrm>
                  <a:off x="7563717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正方形/長方形 190"/>
                <p:cNvSpPr/>
                <p:nvPr/>
              </p:nvSpPr>
              <p:spPr>
                <a:xfrm>
                  <a:off x="8382867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94" name="円/楕円 191"/>
                <p:cNvSpPr/>
                <p:nvPr/>
              </p:nvSpPr>
              <p:spPr>
                <a:xfrm>
                  <a:off x="8382867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95" name="円/楕円 192"/>
                <p:cNvSpPr/>
                <p:nvPr/>
              </p:nvSpPr>
              <p:spPr>
                <a:xfrm>
                  <a:off x="8382867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96" name="円/楕円 193"/>
                <p:cNvSpPr/>
                <p:nvPr/>
              </p:nvSpPr>
              <p:spPr>
                <a:xfrm>
                  <a:off x="8601077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97" name="円/楕円 194"/>
                <p:cNvSpPr/>
                <p:nvPr/>
              </p:nvSpPr>
              <p:spPr>
                <a:xfrm>
                  <a:off x="8601077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98" name="フローチャート : 組合せ 195"/>
                <p:cNvSpPr/>
                <p:nvPr/>
              </p:nvSpPr>
              <p:spPr>
                <a:xfrm>
                  <a:off x="7591426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199" name="フローチャート : 組合せ 196"/>
                <p:cNvSpPr/>
                <p:nvPr/>
              </p:nvSpPr>
              <p:spPr>
                <a:xfrm>
                  <a:off x="82200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00" name="フローチャート : 組合せ 197"/>
                <p:cNvSpPr/>
                <p:nvPr/>
              </p:nvSpPr>
              <p:spPr>
                <a:xfrm>
                  <a:off x="84486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01" name="上下矢印 198"/>
                <p:cNvSpPr/>
                <p:nvPr/>
              </p:nvSpPr>
              <p:spPr>
                <a:xfrm>
                  <a:off x="8486777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</p:grpSp>
        <p:sp>
          <p:nvSpPr>
            <p:cNvPr id="270" name="角丸四角形 267"/>
            <p:cNvSpPr/>
            <p:nvPr/>
          </p:nvSpPr>
          <p:spPr>
            <a:xfrm>
              <a:off x="1692176" y="925340"/>
              <a:ext cx="174129" cy="180826"/>
            </a:xfrm>
            <a:prstGeom prst="round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>
              <a:lvl1pPr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4572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9144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3716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18288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eaLnBrk="1">
                <a:defRPr/>
              </a:pPr>
              <a:r>
                <a:rPr lang="ja-JP" altLang="en-US" sz="800">
                  <a:solidFill>
                    <a:schemeClr val="tx1"/>
                  </a:solidFill>
                  <a:ea typeface="ＭＳ Ｐゴシック" pitchFamily="50" charset="-128"/>
                </a:rPr>
                <a:t>①</a:t>
              </a:r>
            </a:p>
          </p:txBody>
        </p:sp>
        <p:sp>
          <p:nvSpPr>
            <p:cNvPr id="271" name="角丸四角形 268"/>
            <p:cNvSpPr/>
            <p:nvPr/>
          </p:nvSpPr>
          <p:spPr>
            <a:xfrm>
              <a:off x="1504652" y="925340"/>
              <a:ext cx="174129" cy="180826"/>
            </a:xfrm>
            <a:prstGeom prst="round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>
              <a:lvl1pPr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4572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9144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3716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18288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eaLnBrk="1">
                <a:defRPr/>
              </a:pPr>
              <a:r>
                <a:rPr lang="ja-JP" altLang="en-US" sz="800">
                  <a:solidFill>
                    <a:schemeClr val="tx1"/>
                  </a:solidFill>
                  <a:ea typeface="ＭＳ Ｐゴシック" pitchFamily="50" charset="-128"/>
                </a:rPr>
                <a:t>②</a:t>
              </a:r>
            </a:p>
          </p:txBody>
        </p:sp>
        <p:sp>
          <p:nvSpPr>
            <p:cNvPr id="272" name="角丸四角形 269"/>
            <p:cNvSpPr/>
            <p:nvPr/>
          </p:nvSpPr>
          <p:spPr>
            <a:xfrm>
              <a:off x="2806154" y="2224609"/>
              <a:ext cx="174129" cy="180826"/>
            </a:xfrm>
            <a:prstGeom prst="round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>
              <a:lvl1pPr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4572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9144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3716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18288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eaLnBrk="1">
                <a:defRPr/>
              </a:pPr>
              <a:r>
                <a:rPr lang="ja-JP" altLang="en-US" sz="800">
                  <a:solidFill>
                    <a:schemeClr val="tx1"/>
                  </a:solidFill>
                  <a:ea typeface="ＭＳ Ｐゴシック" pitchFamily="50" charset="-128"/>
                </a:rPr>
                <a:t>①</a:t>
              </a:r>
            </a:p>
          </p:txBody>
        </p:sp>
        <p:sp>
          <p:nvSpPr>
            <p:cNvPr id="273" name="角丸四角形 270"/>
            <p:cNvSpPr/>
            <p:nvPr/>
          </p:nvSpPr>
          <p:spPr>
            <a:xfrm>
              <a:off x="1818308" y="2229074"/>
              <a:ext cx="174129" cy="180826"/>
            </a:xfrm>
            <a:prstGeom prst="round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>
              <a:lvl1pPr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4572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9144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3716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18288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eaLnBrk="1">
                <a:defRPr/>
              </a:pPr>
              <a:r>
                <a:rPr lang="ja-JP" altLang="en-US" sz="800">
                  <a:solidFill>
                    <a:schemeClr val="tx1"/>
                  </a:solidFill>
                  <a:ea typeface="ＭＳ Ｐゴシック" pitchFamily="50" charset="-128"/>
                </a:rPr>
                <a:t>②</a:t>
              </a:r>
            </a:p>
          </p:txBody>
        </p:sp>
        <p:sp>
          <p:nvSpPr>
            <p:cNvPr id="274" name="角丸四角形 271"/>
            <p:cNvSpPr/>
            <p:nvPr/>
          </p:nvSpPr>
          <p:spPr>
            <a:xfrm>
              <a:off x="3689077" y="3482579"/>
              <a:ext cx="174129" cy="180826"/>
            </a:xfrm>
            <a:prstGeom prst="round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>
              <a:lvl1pPr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4572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9144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3716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18288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eaLnBrk="1">
                <a:defRPr/>
              </a:pPr>
              <a:r>
                <a:rPr lang="ja-JP" altLang="en-US" sz="800">
                  <a:solidFill>
                    <a:schemeClr val="tx1"/>
                  </a:solidFill>
                  <a:ea typeface="ＭＳ Ｐゴシック" pitchFamily="50" charset="-128"/>
                </a:rPr>
                <a:t>①</a:t>
              </a:r>
            </a:p>
          </p:txBody>
        </p:sp>
        <p:sp>
          <p:nvSpPr>
            <p:cNvPr id="275" name="角丸四角形 272"/>
            <p:cNvSpPr/>
            <p:nvPr/>
          </p:nvSpPr>
          <p:spPr>
            <a:xfrm>
              <a:off x="1914302" y="3485928"/>
              <a:ext cx="174129" cy="180826"/>
            </a:xfrm>
            <a:prstGeom prst="round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>
              <a:lvl1pPr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4572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9144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3716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18288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eaLnBrk="1">
                <a:defRPr/>
              </a:pPr>
              <a:r>
                <a:rPr lang="ja-JP" altLang="en-US" sz="800">
                  <a:solidFill>
                    <a:schemeClr val="tx1"/>
                  </a:solidFill>
                  <a:ea typeface="ＭＳ Ｐゴシック" pitchFamily="50" charset="-128"/>
                </a:rPr>
                <a:t>②</a:t>
              </a:r>
            </a:p>
          </p:txBody>
        </p:sp>
        <p:sp>
          <p:nvSpPr>
            <p:cNvPr id="276" name="下矢印 274"/>
            <p:cNvSpPr/>
            <p:nvPr/>
          </p:nvSpPr>
          <p:spPr>
            <a:xfrm>
              <a:off x="495598" y="1496839"/>
              <a:ext cx="350490" cy="589359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/>
            <a:p>
              <a:pPr>
                <a:defRPr/>
              </a:pPr>
              <a:endParaRPr kumimoji="1"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277" name="下矢印 275"/>
            <p:cNvSpPr/>
            <p:nvPr/>
          </p:nvSpPr>
          <p:spPr>
            <a:xfrm>
              <a:off x="495598" y="2828478"/>
              <a:ext cx="350490" cy="590476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/>
            <a:p>
              <a:pPr>
                <a:defRPr/>
              </a:pPr>
              <a:endParaRPr kumimoji="1"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278" name="下矢印 276"/>
            <p:cNvSpPr/>
            <p:nvPr/>
          </p:nvSpPr>
          <p:spPr>
            <a:xfrm>
              <a:off x="495598" y="4094262"/>
              <a:ext cx="350490" cy="589359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/>
            <a:p>
              <a:pPr>
                <a:defRPr/>
              </a:pPr>
              <a:endParaRPr kumimoji="1"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grpSp>
          <p:nvGrpSpPr>
            <p:cNvPr id="279" name="グループ化 277"/>
            <p:cNvGrpSpPr>
              <a:grpSpLocks/>
            </p:cNvGrpSpPr>
            <p:nvPr/>
          </p:nvGrpSpPr>
          <p:grpSpPr bwMode="auto">
            <a:xfrm>
              <a:off x="1009055" y="4617765"/>
              <a:ext cx="6194971" cy="803672"/>
              <a:chOff x="0" y="0"/>
              <a:chExt cx="8810626" cy="1143002"/>
            </a:xfrm>
          </p:grpSpPr>
          <p:grpSp>
            <p:nvGrpSpPr>
              <p:cNvPr id="280" name="グループ化 278"/>
              <p:cNvGrpSpPr>
                <a:grpSpLocks/>
              </p:cNvGrpSpPr>
              <p:nvPr/>
            </p:nvGrpSpPr>
            <p:grpSpPr bwMode="auto">
              <a:xfrm>
                <a:off x="0" y="123825"/>
                <a:ext cx="1257300" cy="676276"/>
                <a:chOff x="0" y="123825"/>
                <a:chExt cx="1257300" cy="676276"/>
              </a:xfrm>
            </p:grpSpPr>
            <p:sp>
              <p:nvSpPr>
                <p:cNvPr id="353" name="正方形/長方形 351"/>
                <p:cNvSpPr/>
                <p:nvPr/>
              </p:nvSpPr>
              <p:spPr>
                <a:xfrm>
                  <a:off x="0" y="123825"/>
                  <a:ext cx="125730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354" name="直線コネクタ 352"/>
                <p:cNvCxnSpPr>
                  <a:stCxn id="353" idx="1"/>
                  <a:endCxn id="353" idx="3"/>
                </p:cNvCxnSpPr>
                <p:nvPr/>
              </p:nvCxnSpPr>
              <p:spPr>
                <a:xfrm>
                  <a:off x="0" y="461963"/>
                  <a:ext cx="12573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円/楕円 354"/>
                <p:cNvSpPr/>
                <p:nvPr/>
              </p:nvSpPr>
              <p:spPr>
                <a:xfrm>
                  <a:off x="266700" y="5048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57" name="円/楕円 355"/>
                <p:cNvSpPr/>
                <p:nvPr/>
              </p:nvSpPr>
              <p:spPr>
                <a:xfrm>
                  <a:off x="266700" y="6572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58" name="円/楕円 356"/>
                <p:cNvSpPr/>
                <p:nvPr/>
              </p:nvSpPr>
              <p:spPr>
                <a:xfrm>
                  <a:off x="485775" y="5048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59" name="円/楕円 357"/>
                <p:cNvSpPr/>
                <p:nvPr/>
              </p:nvSpPr>
              <p:spPr>
                <a:xfrm>
                  <a:off x="485775" y="6572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60" name="円/楕円 358"/>
                <p:cNvSpPr/>
                <p:nvPr/>
              </p:nvSpPr>
              <p:spPr>
                <a:xfrm>
                  <a:off x="933450" y="1809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61" name="円/楕円 359"/>
                <p:cNvSpPr/>
                <p:nvPr/>
              </p:nvSpPr>
              <p:spPr>
                <a:xfrm>
                  <a:off x="933450" y="3333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62" name="円/楕円 360"/>
                <p:cNvSpPr/>
                <p:nvPr/>
              </p:nvSpPr>
              <p:spPr>
                <a:xfrm>
                  <a:off x="1152525" y="1809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63" name="円/楕円 361"/>
                <p:cNvSpPr/>
                <p:nvPr/>
              </p:nvSpPr>
              <p:spPr>
                <a:xfrm>
                  <a:off x="1152525" y="3333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64" name="左矢印 362"/>
                <p:cNvSpPr/>
                <p:nvPr/>
              </p:nvSpPr>
              <p:spPr>
                <a:xfrm>
                  <a:off x="666750" y="561976"/>
                  <a:ext cx="476250" cy="15240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65" name="左矢印 363"/>
                <p:cNvSpPr/>
                <p:nvPr/>
              </p:nvSpPr>
              <p:spPr>
                <a:xfrm rot="10800000">
                  <a:off x="266700" y="219075"/>
                  <a:ext cx="419100" cy="15240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281" name="グループ化 279"/>
              <p:cNvGrpSpPr>
                <a:grpSpLocks/>
              </p:cNvGrpSpPr>
              <p:nvPr/>
            </p:nvGrpSpPr>
            <p:grpSpPr bwMode="auto">
              <a:xfrm>
                <a:off x="1266826" y="0"/>
                <a:ext cx="1257300" cy="1143001"/>
                <a:chOff x="1266826" y="0"/>
                <a:chExt cx="1371600" cy="1143001"/>
              </a:xfrm>
            </p:grpSpPr>
            <p:sp>
              <p:nvSpPr>
                <p:cNvPr id="342" name="正方形/長方形 340"/>
                <p:cNvSpPr/>
                <p:nvPr/>
              </p:nvSpPr>
              <p:spPr>
                <a:xfrm>
                  <a:off x="1266825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343" name="直線コネクタ 341"/>
                <p:cNvCxnSpPr/>
                <p:nvPr/>
              </p:nvCxnSpPr>
              <p:spPr>
                <a:xfrm>
                  <a:off x="1277216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正方形/長方形 342"/>
                <p:cNvSpPr/>
                <p:nvPr/>
              </p:nvSpPr>
              <p:spPr>
                <a:xfrm>
                  <a:off x="2096366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45" name="円/楕円 343"/>
                <p:cNvSpPr/>
                <p:nvPr/>
              </p:nvSpPr>
              <p:spPr>
                <a:xfrm>
                  <a:off x="20963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46" name="円/楕円 344"/>
                <p:cNvSpPr/>
                <p:nvPr/>
              </p:nvSpPr>
              <p:spPr>
                <a:xfrm>
                  <a:off x="20963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47" name="円/楕円 345"/>
                <p:cNvSpPr/>
                <p:nvPr/>
              </p:nvSpPr>
              <p:spPr>
                <a:xfrm>
                  <a:off x="2314575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48" name="円/楕円 346"/>
                <p:cNvSpPr/>
                <p:nvPr/>
              </p:nvSpPr>
              <p:spPr>
                <a:xfrm>
                  <a:off x="2314575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49" name="フローチャート : 組合せ 347"/>
                <p:cNvSpPr/>
                <p:nvPr/>
              </p:nvSpPr>
              <p:spPr>
                <a:xfrm>
                  <a:off x="130492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50" name="フローチャート : 組合せ 348"/>
                <p:cNvSpPr/>
                <p:nvPr/>
              </p:nvSpPr>
              <p:spPr>
                <a:xfrm>
                  <a:off x="19335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51" name="フローチャート : 組合せ 349"/>
                <p:cNvSpPr/>
                <p:nvPr/>
              </p:nvSpPr>
              <p:spPr>
                <a:xfrm>
                  <a:off x="21621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52" name="上下矢印 350"/>
                <p:cNvSpPr/>
                <p:nvPr/>
              </p:nvSpPr>
              <p:spPr>
                <a:xfrm>
                  <a:off x="22002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282" name="グループ化 280"/>
              <p:cNvGrpSpPr>
                <a:grpSpLocks/>
              </p:cNvGrpSpPr>
              <p:nvPr/>
            </p:nvGrpSpPr>
            <p:grpSpPr bwMode="auto">
              <a:xfrm>
                <a:off x="2524126" y="0"/>
                <a:ext cx="1257300" cy="1143001"/>
                <a:chOff x="2524126" y="0"/>
                <a:chExt cx="1371600" cy="1143001"/>
              </a:xfrm>
            </p:grpSpPr>
            <p:sp>
              <p:nvSpPr>
                <p:cNvPr id="331" name="正方形/長方形 329"/>
                <p:cNvSpPr/>
                <p:nvPr/>
              </p:nvSpPr>
              <p:spPr>
                <a:xfrm>
                  <a:off x="2524125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332" name="直線コネクタ 330"/>
                <p:cNvCxnSpPr/>
                <p:nvPr/>
              </p:nvCxnSpPr>
              <p:spPr>
                <a:xfrm>
                  <a:off x="2534516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正方形/長方形 331"/>
                <p:cNvSpPr/>
                <p:nvPr/>
              </p:nvSpPr>
              <p:spPr>
                <a:xfrm>
                  <a:off x="3353666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34" name="円/楕円 332"/>
                <p:cNvSpPr/>
                <p:nvPr/>
              </p:nvSpPr>
              <p:spPr>
                <a:xfrm>
                  <a:off x="33536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35" name="円/楕円 333"/>
                <p:cNvSpPr/>
                <p:nvPr/>
              </p:nvSpPr>
              <p:spPr>
                <a:xfrm>
                  <a:off x="33536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36" name="円/楕円 334"/>
                <p:cNvSpPr/>
                <p:nvPr/>
              </p:nvSpPr>
              <p:spPr>
                <a:xfrm>
                  <a:off x="3571875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37" name="円/楕円 335"/>
                <p:cNvSpPr/>
                <p:nvPr/>
              </p:nvSpPr>
              <p:spPr>
                <a:xfrm>
                  <a:off x="3571875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38" name="フローチャート : 組合せ 336"/>
                <p:cNvSpPr/>
                <p:nvPr/>
              </p:nvSpPr>
              <p:spPr>
                <a:xfrm>
                  <a:off x="256222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39" name="フローチャート : 組合せ 337"/>
                <p:cNvSpPr/>
                <p:nvPr/>
              </p:nvSpPr>
              <p:spPr>
                <a:xfrm>
                  <a:off x="31908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40" name="フローチャート : 組合せ 338"/>
                <p:cNvSpPr/>
                <p:nvPr/>
              </p:nvSpPr>
              <p:spPr>
                <a:xfrm>
                  <a:off x="34194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41" name="上下矢印 339"/>
                <p:cNvSpPr/>
                <p:nvPr/>
              </p:nvSpPr>
              <p:spPr>
                <a:xfrm>
                  <a:off x="34575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283" name="グループ化 281"/>
              <p:cNvGrpSpPr>
                <a:grpSpLocks/>
              </p:cNvGrpSpPr>
              <p:nvPr/>
            </p:nvGrpSpPr>
            <p:grpSpPr bwMode="auto">
              <a:xfrm>
                <a:off x="3781426" y="1"/>
                <a:ext cx="1257300" cy="1143001"/>
                <a:chOff x="3781426" y="1"/>
                <a:chExt cx="1371600" cy="1143001"/>
              </a:xfrm>
            </p:grpSpPr>
            <p:sp>
              <p:nvSpPr>
                <p:cNvPr id="320" name="正方形/長方形 318"/>
                <p:cNvSpPr/>
                <p:nvPr/>
              </p:nvSpPr>
              <p:spPr>
                <a:xfrm>
                  <a:off x="3781425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321" name="直線コネクタ 319"/>
                <p:cNvCxnSpPr/>
                <p:nvPr/>
              </p:nvCxnSpPr>
              <p:spPr>
                <a:xfrm>
                  <a:off x="3791816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正方形/長方形 320"/>
                <p:cNvSpPr/>
                <p:nvPr/>
              </p:nvSpPr>
              <p:spPr>
                <a:xfrm>
                  <a:off x="4610966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23" name="円/楕円 321"/>
                <p:cNvSpPr/>
                <p:nvPr/>
              </p:nvSpPr>
              <p:spPr>
                <a:xfrm>
                  <a:off x="46109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24" name="円/楕円 322"/>
                <p:cNvSpPr/>
                <p:nvPr/>
              </p:nvSpPr>
              <p:spPr>
                <a:xfrm>
                  <a:off x="46109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25" name="円/楕円 323"/>
                <p:cNvSpPr/>
                <p:nvPr/>
              </p:nvSpPr>
              <p:spPr>
                <a:xfrm>
                  <a:off x="4829175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26" name="円/楕円 324"/>
                <p:cNvSpPr/>
                <p:nvPr/>
              </p:nvSpPr>
              <p:spPr>
                <a:xfrm>
                  <a:off x="4829175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27" name="フローチャート : 組合せ 325"/>
                <p:cNvSpPr/>
                <p:nvPr/>
              </p:nvSpPr>
              <p:spPr>
                <a:xfrm>
                  <a:off x="381952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28" name="フローチャート : 組合せ 326"/>
                <p:cNvSpPr/>
                <p:nvPr/>
              </p:nvSpPr>
              <p:spPr>
                <a:xfrm>
                  <a:off x="44481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29" name="フローチャート : 組合せ 327"/>
                <p:cNvSpPr/>
                <p:nvPr/>
              </p:nvSpPr>
              <p:spPr>
                <a:xfrm>
                  <a:off x="467677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30" name="上下矢印 328"/>
                <p:cNvSpPr/>
                <p:nvPr/>
              </p:nvSpPr>
              <p:spPr>
                <a:xfrm>
                  <a:off x="47148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284" name="グループ化 282"/>
              <p:cNvGrpSpPr>
                <a:grpSpLocks/>
              </p:cNvGrpSpPr>
              <p:nvPr/>
            </p:nvGrpSpPr>
            <p:grpSpPr bwMode="auto">
              <a:xfrm>
                <a:off x="5038726" y="1"/>
                <a:ext cx="1257300" cy="1143001"/>
                <a:chOff x="5038726" y="1"/>
                <a:chExt cx="1371600" cy="1143001"/>
              </a:xfrm>
            </p:grpSpPr>
            <p:sp>
              <p:nvSpPr>
                <p:cNvPr id="309" name="正方形/長方形 307"/>
                <p:cNvSpPr/>
                <p:nvPr/>
              </p:nvSpPr>
              <p:spPr>
                <a:xfrm>
                  <a:off x="5038726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310" name="直線コネクタ 308"/>
                <p:cNvCxnSpPr/>
                <p:nvPr/>
              </p:nvCxnSpPr>
              <p:spPr>
                <a:xfrm>
                  <a:off x="5049117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正方形/長方形 309"/>
                <p:cNvSpPr/>
                <p:nvPr/>
              </p:nvSpPr>
              <p:spPr>
                <a:xfrm>
                  <a:off x="5868267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12" name="円/楕円 310"/>
                <p:cNvSpPr/>
                <p:nvPr/>
              </p:nvSpPr>
              <p:spPr>
                <a:xfrm>
                  <a:off x="5868267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13" name="円/楕円 311"/>
                <p:cNvSpPr/>
                <p:nvPr/>
              </p:nvSpPr>
              <p:spPr>
                <a:xfrm>
                  <a:off x="5868267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14" name="円/楕円 312"/>
                <p:cNvSpPr/>
                <p:nvPr/>
              </p:nvSpPr>
              <p:spPr>
                <a:xfrm>
                  <a:off x="6086477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15" name="円/楕円 313"/>
                <p:cNvSpPr/>
                <p:nvPr/>
              </p:nvSpPr>
              <p:spPr>
                <a:xfrm>
                  <a:off x="6086477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16" name="フローチャート : 組合せ 314"/>
                <p:cNvSpPr/>
                <p:nvPr/>
              </p:nvSpPr>
              <p:spPr>
                <a:xfrm>
                  <a:off x="5076826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17" name="フローチャート : 組合せ 315"/>
                <p:cNvSpPr/>
                <p:nvPr/>
              </p:nvSpPr>
              <p:spPr>
                <a:xfrm>
                  <a:off x="57054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18" name="フローチャート : 組合せ 316"/>
                <p:cNvSpPr/>
                <p:nvPr/>
              </p:nvSpPr>
              <p:spPr>
                <a:xfrm>
                  <a:off x="59340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19" name="上下矢印 317"/>
                <p:cNvSpPr/>
                <p:nvPr/>
              </p:nvSpPr>
              <p:spPr>
                <a:xfrm>
                  <a:off x="5972177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285" name="グループ化 283"/>
              <p:cNvGrpSpPr>
                <a:grpSpLocks/>
              </p:cNvGrpSpPr>
              <p:nvPr/>
            </p:nvGrpSpPr>
            <p:grpSpPr bwMode="auto">
              <a:xfrm>
                <a:off x="6296026" y="1"/>
                <a:ext cx="1257300" cy="1143001"/>
                <a:chOff x="6296026" y="1"/>
                <a:chExt cx="1371600" cy="1143001"/>
              </a:xfrm>
            </p:grpSpPr>
            <p:sp>
              <p:nvSpPr>
                <p:cNvPr id="298" name="正方形/長方形 296"/>
                <p:cNvSpPr/>
                <p:nvPr/>
              </p:nvSpPr>
              <p:spPr>
                <a:xfrm>
                  <a:off x="6296026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299" name="直線コネクタ 297"/>
                <p:cNvCxnSpPr/>
                <p:nvPr/>
              </p:nvCxnSpPr>
              <p:spPr>
                <a:xfrm>
                  <a:off x="6306417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正方形/長方形 298"/>
                <p:cNvSpPr/>
                <p:nvPr/>
              </p:nvSpPr>
              <p:spPr>
                <a:xfrm>
                  <a:off x="7125567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01" name="円/楕円 299"/>
                <p:cNvSpPr/>
                <p:nvPr/>
              </p:nvSpPr>
              <p:spPr>
                <a:xfrm>
                  <a:off x="7125567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02" name="円/楕円 300"/>
                <p:cNvSpPr/>
                <p:nvPr/>
              </p:nvSpPr>
              <p:spPr>
                <a:xfrm>
                  <a:off x="7125567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03" name="円/楕円 301"/>
                <p:cNvSpPr/>
                <p:nvPr/>
              </p:nvSpPr>
              <p:spPr>
                <a:xfrm>
                  <a:off x="7343777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04" name="円/楕円 302"/>
                <p:cNvSpPr/>
                <p:nvPr/>
              </p:nvSpPr>
              <p:spPr>
                <a:xfrm>
                  <a:off x="7343777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05" name="フローチャート : 組合せ 303"/>
                <p:cNvSpPr/>
                <p:nvPr/>
              </p:nvSpPr>
              <p:spPr>
                <a:xfrm>
                  <a:off x="6334126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06" name="フローチャート : 組合せ 304"/>
                <p:cNvSpPr/>
                <p:nvPr/>
              </p:nvSpPr>
              <p:spPr>
                <a:xfrm>
                  <a:off x="69627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07" name="フローチャート : 組合せ 305"/>
                <p:cNvSpPr/>
                <p:nvPr/>
              </p:nvSpPr>
              <p:spPr>
                <a:xfrm>
                  <a:off x="71913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08" name="上下矢印 306"/>
                <p:cNvSpPr/>
                <p:nvPr/>
              </p:nvSpPr>
              <p:spPr>
                <a:xfrm>
                  <a:off x="7229477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286" name="グループ化 284"/>
              <p:cNvGrpSpPr>
                <a:grpSpLocks/>
              </p:cNvGrpSpPr>
              <p:nvPr/>
            </p:nvGrpSpPr>
            <p:grpSpPr bwMode="auto">
              <a:xfrm>
                <a:off x="7553326" y="1"/>
                <a:ext cx="1257300" cy="1143001"/>
                <a:chOff x="7553326" y="1"/>
                <a:chExt cx="1371600" cy="1143001"/>
              </a:xfrm>
            </p:grpSpPr>
            <p:sp>
              <p:nvSpPr>
                <p:cNvPr id="287" name="正方形/長方形 285"/>
                <p:cNvSpPr/>
                <p:nvPr/>
              </p:nvSpPr>
              <p:spPr>
                <a:xfrm>
                  <a:off x="7553326" y="123825"/>
                  <a:ext cx="1362941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288" name="直線コネクタ 286"/>
                <p:cNvCxnSpPr/>
                <p:nvPr/>
              </p:nvCxnSpPr>
              <p:spPr>
                <a:xfrm>
                  <a:off x="7563717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正方形/長方形 287"/>
                <p:cNvSpPr/>
                <p:nvPr/>
              </p:nvSpPr>
              <p:spPr>
                <a:xfrm>
                  <a:off x="8382867" y="466726"/>
                  <a:ext cx="275359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90" name="円/楕円 288"/>
                <p:cNvSpPr/>
                <p:nvPr/>
              </p:nvSpPr>
              <p:spPr>
                <a:xfrm>
                  <a:off x="8382867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91" name="円/楕円 289"/>
                <p:cNvSpPr/>
                <p:nvPr/>
              </p:nvSpPr>
              <p:spPr>
                <a:xfrm>
                  <a:off x="8382867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92" name="円/楕円 290"/>
                <p:cNvSpPr/>
                <p:nvPr/>
              </p:nvSpPr>
              <p:spPr>
                <a:xfrm>
                  <a:off x="8601077" y="180975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93" name="円/楕円 291"/>
                <p:cNvSpPr/>
                <p:nvPr/>
              </p:nvSpPr>
              <p:spPr>
                <a:xfrm>
                  <a:off x="8601077" y="333376"/>
                  <a:ext cx="67540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94" name="フローチャート : 組合せ 292"/>
                <p:cNvSpPr/>
                <p:nvPr/>
              </p:nvSpPr>
              <p:spPr>
                <a:xfrm>
                  <a:off x="7591426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95" name="フローチャート : 組合せ 293"/>
                <p:cNvSpPr/>
                <p:nvPr/>
              </p:nvSpPr>
              <p:spPr>
                <a:xfrm>
                  <a:off x="82200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96" name="フローチャート : 組合せ 294"/>
                <p:cNvSpPr/>
                <p:nvPr/>
              </p:nvSpPr>
              <p:spPr>
                <a:xfrm>
                  <a:off x="8448677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297" name="上下矢印 295"/>
                <p:cNvSpPr/>
                <p:nvPr/>
              </p:nvSpPr>
              <p:spPr>
                <a:xfrm>
                  <a:off x="8486777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</p:grpSp>
        <p:grpSp>
          <p:nvGrpSpPr>
            <p:cNvPr id="366" name="グループ化 364"/>
            <p:cNvGrpSpPr>
              <a:grpSpLocks/>
            </p:cNvGrpSpPr>
            <p:nvPr/>
          </p:nvGrpSpPr>
          <p:grpSpPr bwMode="auto">
            <a:xfrm>
              <a:off x="1010171" y="5919267"/>
              <a:ext cx="6194971" cy="803672"/>
              <a:chOff x="0" y="0"/>
              <a:chExt cx="8810626" cy="1143002"/>
            </a:xfrm>
          </p:grpSpPr>
          <p:grpSp>
            <p:nvGrpSpPr>
              <p:cNvPr id="367" name="グループ化 365"/>
              <p:cNvGrpSpPr>
                <a:grpSpLocks/>
              </p:cNvGrpSpPr>
              <p:nvPr/>
            </p:nvGrpSpPr>
            <p:grpSpPr bwMode="auto">
              <a:xfrm>
                <a:off x="0" y="123825"/>
                <a:ext cx="1257300" cy="676276"/>
                <a:chOff x="0" y="123825"/>
                <a:chExt cx="1257300" cy="676276"/>
              </a:xfrm>
            </p:grpSpPr>
            <p:sp>
              <p:nvSpPr>
                <p:cNvPr id="440" name="正方形/長方形 438"/>
                <p:cNvSpPr/>
                <p:nvPr/>
              </p:nvSpPr>
              <p:spPr>
                <a:xfrm>
                  <a:off x="0" y="123825"/>
                  <a:ext cx="125730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441" name="直線コネクタ 439"/>
                <p:cNvCxnSpPr>
                  <a:stCxn id="440" idx="1"/>
                  <a:endCxn id="440" idx="3"/>
                </p:cNvCxnSpPr>
                <p:nvPr/>
              </p:nvCxnSpPr>
              <p:spPr>
                <a:xfrm>
                  <a:off x="0" y="461963"/>
                  <a:ext cx="12573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3" name="円/楕円 441"/>
                <p:cNvSpPr/>
                <p:nvPr/>
              </p:nvSpPr>
              <p:spPr>
                <a:xfrm>
                  <a:off x="266700" y="5048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44" name="円/楕円 442"/>
                <p:cNvSpPr/>
                <p:nvPr/>
              </p:nvSpPr>
              <p:spPr>
                <a:xfrm>
                  <a:off x="266700" y="6572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45" name="円/楕円 443"/>
                <p:cNvSpPr/>
                <p:nvPr/>
              </p:nvSpPr>
              <p:spPr>
                <a:xfrm>
                  <a:off x="485775" y="5048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46" name="円/楕円 444"/>
                <p:cNvSpPr/>
                <p:nvPr/>
              </p:nvSpPr>
              <p:spPr>
                <a:xfrm>
                  <a:off x="485775" y="657226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47" name="円/楕円 445"/>
                <p:cNvSpPr/>
                <p:nvPr/>
              </p:nvSpPr>
              <p:spPr>
                <a:xfrm>
                  <a:off x="933450" y="1809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48" name="円/楕円 446"/>
                <p:cNvSpPr/>
                <p:nvPr/>
              </p:nvSpPr>
              <p:spPr>
                <a:xfrm>
                  <a:off x="933450" y="3333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49" name="円/楕円 447"/>
                <p:cNvSpPr/>
                <p:nvPr/>
              </p:nvSpPr>
              <p:spPr>
                <a:xfrm>
                  <a:off x="1152525" y="1809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50" name="円/楕円 448"/>
                <p:cNvSpPr/>
                <p:nvPr/>
              </p:nvSpPr>
              <p:spPr>
                <a:xfrm>
                  <a:off x="1152525" y="333375"/>
                  <a:ext cx="66675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51" name="左矢印 449"/>
                <p:cNvSpPr/>
                <p:nvPr/>
              </p:nvSpPr>
              <p:spPr>
                <a:xfrm>
                  <a:off x="666750" y="561976"/>
                  <a:ext cx="476250" cy="15240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52" name="左矢印 450"/>
                <p:cNvSpPr/>
                <p:nvPr/>
              </p:nvSpPr>
              <p:spPr>
                <a:xfrm rot="10800000">
                  <a:off x="266700" y="219075"/>
                  <a:ext cx="419100" cy="15240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368" name="グループ化 366"/>
              <p:cNvGrpSpPr>
                <a:grpSpLocks/>
              </p:cNvGrpSpPr>
              <p:nvPr/>
            </p:nvGrpSpPr>
            <p:grpSpPr bwMode="auto">
              <a:xfrm>
                <a:off x="1266826" y="0"/>
                <a:ext cx="1257300" cy="1143001"/>
                <a:chOff x="1266826" y="0"/>
                <a:chExt cx="1371600" cy="1143001"/>
              </a:xfrm>
            </p:grpSpPr>
            <p:sp>
              <p:nvSpPr>
                <p:cNvPr id="429" name="正方形/長方形 427"/>
                <p:cNvSpPr/>
                <p:nvPr/>
              </p:nvSpPr>
              <p:spPr>
                <a:xfrm>
                  <a:off x="1266825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430" name="直線コネクタ 428"/>
                <p:cNvCxnSpPr/>
                <p:nvPr/>
              </p:nvCxnSpPr>
              <p:spPr>
                <a:xfrm>
                  <a:off x="1277216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1" name="正方形/長方形 429"/>
                <p:cNvSpPr/>
                <p:nvPr/>
              </p:nvSpPr>
              <p:spPr>
                <a:xfrm>
                  <a:off x="2096365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32" name="円/楕円 430"/>
                <p:cNvSpPr/>
                <p:nvPr/>
              </p:nvSpPr>
              <p:spPr>
                <a:xfrm>
                  <a:off x="2096365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33" name="円/楕円 431"/>
                <p:cNvSpPr/>
                <p:nvPr/>
              </p:nvSpPr>
              <p:spPr>
                <a:xfrm>
                  <a:off x="2096365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34" name="円/楕円 432"/>
                <p:cNvSpPr/>
                <p:nvPr/>
              </p:nvSpPr>
              <p:spPr>
                <a:xfrm>
                  <a:off x="2314574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35" name="円/楕円 433"/>
                <p:cNvSpPr/>
                <p:nvPr/>
              </p:nvSpPr>
              <p:spPr>
                <a:xfrm>
                  <a:off x="2314574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36" name="フローチャート : 組合せ 434"/>
                <p:cNvSpPr/>
                <p:nvPr/>
              </p:nvSpPr>
              <p:spPr>
                <a:xfrm>
                  <a:off x="130492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37" name="フローチャート : 組合せ 435"/>
                <p:cNvSpPr/>
                <p:nvPr/>
              </p:nvSpPr>
              <p:spPr>
                <a:xfrm>
                  <a:off x="19335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38" name="フローチャート : 組合せ 436"/>
                <p:cNvSpPr/>
                <p:nvPr/>
              </p:nvSpPr>
              <p:spPr>
                <a:xfrm>
                  <a:off x="21621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39" name="上下矢印 437"/>
                <p:cNvSpPr/>
                <p:nvPr/>
              </p:nvSpPr>
              <p:spPr>
                <a:xfrm>
                  <a:off x="2200274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369" name="グループ化 367"/>
              <p:cNvGrpSpPr>
                <a:grpSpLocks/>
              </p:cNvGrpSpPr>
              <p:nvPr/>
            </p:nvGrpSpPr>
            <p:grpSpPr bwMode="auto">
              <a:xfrm>
                <a:off x="2524126" y="0"/>
                <a:ext cx="1257300" cy="1143001"/>
                <a:chOff x="2524126" y="0"/>
                <a:chExt cx="1371600" cy="1143001"/>
              </a:xfrm>
            </p:grpSpPr>
            <p:sp>
              <p:nvSpPr>
                <p:cNvPr id="418" name="正方形/長方形 416"/>
                <p:cNvSpPr/>
                <p:nvPr/>
              </p:nvSpPr>
              <p:spPr>
                <a:xfrm>
                  <a:off x="2524125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419" name="直線コネクタ 417"/>
                <p:cNvCxnSpPr/>
                <p:nvPr/>
              </p:nvCxnSpPr>
              <p:spPr>
                <a:xfrm>
                  <a:off x="2534516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0" name="正方形/長方形 418"/>
                <p:cNvSpPr/>
                <p:nvPr/>
              </p:nvSpPr>
              <p:spPr>
                <a:xfrm>
                  <a:off x="3353665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21" name="円/楕円 419"/>
                <p:cNvSpPr/>
                <p:nvPr/>
              </p:nvSpPr>
              <p:spPr>
                <a:xfrm>
                  <a:off x="3353665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22" name="円/楕円 420"/>
                <p:cNvSpPr/>
                <p:nvPr/>
              </p:nvSpPr>
              <p:spPr>
                <a:xfrm>
                  <a:off x="3353665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23" name="円/楕円 421"/>
                <p:cNvSpPr/>
                <p:nvPr/>
              </p:nvSpPr>
              <p:spPr>
                <a:xfrm>
                  <a:off x="3571874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24" name="円/楕円 422"/>
                <p:cNvSpPr/>
                <p:nvPr/>
              </p:nvSpPr>
              <p:spPr>
                <a:xfrm>
                  <a:off x="3571874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25" name="フローチャート : 組合せ 423"/>
                <p:cNvSpPr/>
                <p:nvPr/>
              </p:nvSpPr>
              <p:spPr>
                <a:xfrm>
                  <a:off x="256222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26" name="フローチャート : 組合せ 424"/>
                <p:cNvSpPr/>
                <p:nvPr/>
              </p:nvSpPr>
              <p:spPr>
                <a:xfrm>
                  <a:off x="31908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27" name="フローチャート : 組合せ 425"/>
                <p:cNvSpPr/>
                <p:nvPr/>
              </p:nvSpPr>
              <p:spPr>
                <a:xfrm>
                  <a:off x="34194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28" name="上下矢印 426"/>
                <p:cNvSpPr/>
                <p:nvPr/>
              </p:nvSpPr>
              <p:spPr>
                <a:xfrm>
                  <a:off x="3457574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370" name="グループ化 368"/>
              <p:cNvGrpSpPr>
                <a:grpSpLocks/>
              </p:cNvGrpSpPr>
              <p:nvPr/>
            </p:nvGrpSpPr>
            <p:grpSpPr bwMode="auto">
              <a:xfrm>
                <a:off x="3781426" y="1"/>
                <a:ext cx="1257300" cy="1143001"/>
                <a:chOff x="3781426" y="1"/>
                <a:chExt cx="1371600" cy="1143001"/>
              </a:xfrm>
            </p:grpSpPr>
            <p:sp>
              <p:nvSpPr>
                <p:cNvPr id="407" name="正方形/長方形 405"/>
                <p:cNvSpPr/>
                <p:nvPr/>
              </p:nvSpPr>
              <p:spPr>
                <a:xfrm>
                  <a:off x="3781425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408" name="直線コネクタ 406"/>
                <p:cNvCxnSpPr/>
                <p:nvPr/>
              </p:nvCxnSpPr>
              <p:spPr>
                <a:xfrm>
                  <a:off x="3791816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正方形/長方形 407"/>
                <p:cNvSpPr/>
                <p:nvPr/>
              </p:nvSpPr>
              <p:spPr>
                <a:xfrm>
                  <a:off x="4610965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10" name="円/楕円 408"/>
                <p:cNvSpPr/>
                <p:nvPr/>
              </p:nvSpPr>
              <p:spPr>
                <a:xfrm>
                  <a:off x="4610965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11" name="円/楕円 409"/>
                <p:cNvSpPr/>
                <p:nvPr/>
              </p:nvSpPr>
              <p:spPr>
                <a:xfrm>
                  <a:off x="4610965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12" name="円/楕円 410"/>
                <p:cNvSpPr/>
                <p:nvPr/>
              </p:nvSpPr>
              <p:spPr>
                <a:xfrm>
                  <a:off x="4829174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13" name="円/楕円 411"/>
                <p:cNvSpPr/>
                <p:nvPr/>
              </p:nvSpPr>
              <p:spPr>
                <a:xfrm>
                  <a:off x="4829174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14" name="フローチャート : 組合せ 412"/>
                <p:cNvSpPr/>
                <p:nvPr/>
              </p:nvSpPr>
              <p:spPr>
                <a:xfrm>
                  <a:off x="3819525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15" name="フローチャート : 組合せ 413"/>
                <p:cNvSpPr/>
                <p:nvPr/>
              </p:nvSpPr>
              <p:spPr>
                <a:xfrm>
                  <a:off x="44481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16" name="フローチャート : 組合せ 414"/>
                <p:cNvSpPr/>
                <p:nvPr/>
              </p:nvSpPr>
              <p:spPr>
                <a:xfrm>
                  <a:off x="4676774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17" name="上下矢印 415"/>
                <p:cNvSpPr/>
                <p:nvPr/>
              </p:nvSpPr>
              <p:spPr>
                <a:xfrm>
                  <a:off x="4714874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371" name="グループ化 369"/>
              <p:cNvGrpSpPr>
                <a:grpSpLocks/>
              </p:cNvGrpSpPr>
              <p:nvPr/>
            </p:nvGrpSpPr>
            <p:grpSpPr bwMode="auto">
              <a:xfrm>
                <a:off x="5038726" y="1"/>
                <a:ext cx="1257300" cy="1143001"/>
                <a:chOff x="5038726" y="1"/>
                <a:chExt cx="1371600" cy="1143001"/>
              </a:xfrm>
            </p:grpSpPr>
            <p:sp>
              <p:nvSpPr>
                <p:cNvPr id="396" name="正方形/長方形 394"/>
                <p:cNvSpPr/>
                <p:nvPr/>
              </p:nvSpPr>
              <p:spPr>
                <a:xfrm>
                  <a:off x="5038726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397" name="直線コネクタ 395"/>
                <p:cNvCxnSpPr/>
                <p:nvPr/>
              </p:nvCxnSpPr>
              <p:spPr>
                <a:xfrm>
                  <a:off x="5049117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8" name="正方形/長方形 396"/>
                <p:cNvSpPr/>
                <p:nvPr/>
              </p:nvSpPr>
              <p:spPr>
                <a:xfrm>
                  <a:off x="5868266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99" name="円/楕円 397"/>
                <p:cNvSpPr/>
                <p:nvPr/>
              </p:nvSpPr>
              <p:spPr>
                <a:xfrm>
                  <a:off x="58682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00" name="円/楕円 398"/>
                <p:cNvSpPr/>
                <p:nvPr/>
              </p:nvSpPr>
              <p:spPr>
                <a:xfrm>
                  <a:off x="58682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01" name="円/楕円 399"/>
                <p:cNvSpPr/>
                <p:nvPr/>
              </p:nvSpPr>
              <p:spPr>
                <a:xfrm>
                  <a:off x="6086475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02" name="円/楕円 400"/>
                <p:cNvSpPr/>
                <p:nvPr/>
              </p:nvSpPr>
              <p:spPr>
                <a:xfrm>
                  <a:off x="6086475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03" name="フローチャート : 組合せ 401"/>
                <p:cNvSpPr/>
                <p:nvPr/>
              </p:nvSpPr>
              <p:spPr>
                <a:xfrm>
                  <a:off x="5076826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04" name="フローチャート : 組合せ 402"/>
                <p:cNvSpPr/>
                <p:nvPr/>
              </p:nvSpPr>
              <p:spPr>
                <a:xfrm>
                  <a:off x="57054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05" name="フローチャート : 組合せ 403"/>
                <p:cNvSpPr/>
                <p:nvPr/>
              </p:nvSpPr>
              <p:spPr>
                <a:xfrm>
                  <a:off x="59340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406" name="上下矢印 404"/>
                <p:cNvSpPr/>
                <p:nvPr/>
              </p:nvSpPr>
              <p:spPr>
                <a:xfrm>
                  <a:off x="59721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372" name="グループ化 370"/>
              <p:cNvGrpSpPr>
                <a:grpSpLocks/>
              </p:cNvGrpSpPr>
              <p:nvPr/>
            </p:nvGrpSpPr>
            <p:grpSpPr bwMode="auto">
              <a:xfrm>
                <a:off x="6296026" y="1"/>
                <a:ext cx="1257300" cy="1143001"/>
                <a:chOff x="6296026" y="1"/>
                <a:chExt cx="1371600" cy="1143001"/>
              </a:xfrm>
            </p:grpSpPr>
            <p:sp>
              <p:nvSpPr>
                <p:cNvPr id="385" name="正方形/長方形 383"/>
                <p:cNvSpPr/>
                <p:nvPr/>
              </p:nvSpPr>
              <p:spPr>
                <a:xfrm>
                  <a:off x="6296026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386" name="直線コネクタ 384"/>
                <p:cNvCxnSpPr/>
                <p:nvPr/>
              </p:nvCxnSpPr>
              <p:spPr>
                <a:xfrm>
                  <a:off x="6306417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7" name="正方形/長方形 385"/>
                <p:cNvSpPr/>
                <p:nvPr/>
              </p:nvSpPr>
              <p:spPr>
                <a:xfrm>
                  <a:off x="7125566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88" name="円/楕円 386"/>
                <p:cNvSpPr/>
                <p:nvPr/>
              </p:nvSpPr>
              <p:spPr>
                <a:xfrm>
                  <a:off x="71255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89" name="円/楕円 387"/>
                <p:cNvSpPr/>
                <p:nvPr/>
              </p:nvSpPr>
              <p:spPr>
                <a:xfrm>
                  <a:off x="71255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90" name="円/楕円 388"/>
                <p:cNvSpPr/>
                <p:nvPr/>
              </p:nvSpPr>
              <p:spPr>
                <a:xfrm>
                  <a:off x="7343775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91" name="円/楕円 389"/>
                <p:cNvSpPr/>
                <p:nvPr/>
              </p:nvSpPr>
              <p:spPr>
                <a:xfrm>
                  <a:off x="7343775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92" name="フローチャート : 組合せ 390"/>
                <p:cNvSpPr/>
                <p:nvPr/>
              </p:nvSpPr>
              <p:spPr>
                <a:xfrm>
                  <a:off x="6334126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93" name="フローチャート : 組合せ 391"/>
                <p:cNvSpPr/>
                <p:nvPr/>
              </p:nvSpPr>
              <p:spPr>
                <a:xfrm>
                  <a:off x="69627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94" name="フローチャート : 組合せ 392"/>
                <p:cNvSpPr/>
                <p:nvPr/>
              </p:nvSpPr>
              <p:spPr>
                <a:xfrm>
                  <a:off x="71913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95" name="上下矢印 393"/>
                <p:cNvSpPr/>
                <p:nvPr/>
              </p:nvSpPr>
              <p:spPr>
                <a:xfrm>
                  <a:off x="72294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373" name="グループ化 371"/>
              <p:cNvGrpSpPr>
                <a:grpSpLocks/>
              </p:cNvGrpSpPr>
              <p:nvPr/>
            </p:nvGrpSpPr>
            <p:grpSpPr bwMode="auto">
              <a:xfrm>
                <a:off x="7553326" y="1"/>
                <a:ext cx="1257300" cy="1143001"/>
                <a:chOff x="7553326" y="1"/>
                <a:chExt cx="1371600" cy="1143001"/>
              </a:xfrm>
            </p:grpSpPr>
            <p:sp>
              <p:nvSpPr>
                <p:cNvPr id="374" name="正方形/長方形 372"/>
                <p:cNvSpPr/>
                <p:nvPr/>
              </p:nvSpPr>
              <p:spPr>
                <a:xfrm>
                  <a:off x="7553326" y="123825"/>
                  <a:ext cx="1362940" cy="67627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cxnSp>
              <p:nvCxnSpPr>
                <p:cNvPr id="375" name="直線コネクタ 373"/>
                <p:cNvCxnSpPr/>
                <p:nvPr/>
              </p:nvCxnSpPr>
              <p:spPr>
                <a:xfrm>
                  <a:off x="7563717" y="461963"/>
                  <a:ext cx="13612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正方形/長方形 374"/>
                <p:cNvSpPr/>
                <p:nvPr/>
              </p:nvSpPr>
              <p:spPr>
                <a:xfrm>
                  <a:off x="8382866" y="466726"/>
                  <a:ext cx="275360" cy="6762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77" name="円/楕円 375"/>
                <p:cNvSpPr/>
                <p:nvPr/>
              </p:nvSpPr>
              <p:spPr>
                <a:xfrm>
                  <a:off x="8382866" y="180975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78" name="円/楕円 376"/>
                <p:cNvSpPr/>
                <p:nvPr/>
              </p:nvSpPr>
              <p:spPr>
                <a:xfrm>
                  <a:off x="8382866" y="333376"/>
                  <a:ext cx="65809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79" name="円/楕円 377"/>
                <p:cNvSpPr/>
                <p:nvPr/>
              </p:nvSpPr>
              <p:spPr>
                <a:xfrm>
                  <a:off x="8601075" y="180975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80" name="円/楕円 378"/>
                <p:cNvSpPr/>
                <p:nvPr/>
              </p:nvSpPr>
              <p:spPr>
                <a:xfrm>
                  <a:off x="8601075" y="333376"/>
                  <a:ext cx="67541" cy="8572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81" name="フローチャート : 組合せ 379"/>
                <p:cNvSpPr/>
                <p:nvPr/>
              </p:nvSpPr>
              <p:spPr>
                <a:xfrm>
                  <a:off x="7591426" y="0"/>
                  <a:ext cx="143740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82" name="フローチャート : 組合せ 380"/>
                <p:cNvSpPr/>
                <p:nvPr/>
              </p:nvSpPr>
              <p:spPr>
                <a:xfrm>
                  <a:off x="82200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83" name="フローチャート : 組合せ 381"/>
                <p:cNvSpPr/>
                <p:nvPr/>
              </p:nvSpPr>
              <p:spPr>
                <a:xfrm>
                  <a:off x="8448675" y="0"/>
                  <a:ext cx="143741" cy="104775"/>
                </a:xfrm>
                <a:prstGeom prst="flowChartMerg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  <p:sp>
              <p:nvSpPr>
                <p:cNvPr id="384" name="上下矢印 382"/>
                <p:cNvSpPr/>
                <p:nvPr/>
              </p:nvSpPr>
              <p:spPr>
                <a:xfrm>
                  <a:off x="8486775" y="590551"/>
                  <a:ext cx="45027" cy="43815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1pPr>
                  <a:lvl2pPr marL="4572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2pPr>
                  <a:lvl3pPr marL="9144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3pPr>
                  <a:lvl4pPr marL="13716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4pPr>
                  <a:lvl5pPr marL="1828800" eaLnBrk="0"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5pPr>
                  <a:lvl6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6pPr>
                  <a:lvl7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7pPr>
                  <a:lvl8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8pPr>
                  <a:lvl9pPr algn="ctr" defTabSz="584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rgbClr val="000000"/>
                      </a:solidFill>
                      <a:latin typeface="Helvetica Light" charset="0"/>
                      <a:ea typeface="Helvetica Light" charset="0"/>
                      <a:cs typeface="Helvetica Light" charset="0"/>
                      <a:sym typeface="Helvetica Light" charset="0"/>
                    </a:defRPr>
                  </a:lvl9pPr>
                </a:lstStyle>
                <a:p>
                  <a:pPr algn="l" eaLnBrk="1">
                    <a:defRPr/>
                  </a:pPr>
                  <a:endParaRPr lang="ja-JP" altLang="en-US" sz="800">
                    <a:solidFill>
                      <a:srgbClr val="FFFFFF"/>
                    </a:solidFill>
                    <a:ea typeface="ＭＳ Ｐゴシック" pitchFamily="50" charset="-128"/>
                  </a:endParaRPr>
                </a:p>
              </p:txBody>
            </p:sp>
          </p:grpSp>
        </p:grpSp>
        <p:sp>
          <p:nvSpPr>
            <p:cNvPr id="453" name="角丸四角形 451"/>
            <p:cNvSpPr/>
            <p:nvPr/>
          </p:nvSpPr>
          <p:spPr>
            <a:xfrm>
              <a:off x="4565303" y="4734967"/>
              <a:ext cx="174129" cy="180826"/>
            </a:xfrm>
            <a:prstGeom prst="round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>
              <a:lvl1pPr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4572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9144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3716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18288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eaLnBrk="1">
                <a:defRPr/>
              </a:pPr>
              <a:r>
                <a:rPr lang="ja-JP" altLang="en-US" sz="800">
                  <a:solidFill>
                    <a:schemeClr val="tx1"/>
                  </a:solidFill>
                  <a:ea typeface="ＭＳ Ｐゴシック" pitchFamily="50" charset="-128"/>
                </a:rPr>
                <a:t>①</a:t>
              </a:r>
            </a:p>
          </p:txBody>
        </p:sp>
        <p:sp>
          <p:nvSpPr>
            <p:cNvPr id="454" name="角丸四角形 452"/>
            <p:cNvSpPr/>
            <p:nvPr/>
          </p:nvSpPr>
          <p:spPr>
            <a:xfrm>
              <a:off x="2437805" y="5236146"/>
              <a:ext cx="174129" cy="180826"/>
            </a:xfrm>
            <a:prstGeom prst="round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>
              <a:lvl1pPr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4572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9144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3716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18288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eaLnBrk="1">
                <a:defRPr/>
              </a:pPr>
              <a:r>
                <a:rPr lang="ja-JP" altLang="en-US" sz="800">
                  <a:solidFill>
                    <a:schemeClr val="tx1"/>
                  </a:solidFill>
                  <a:ea typeface="ＭＳ Ｐゴシック" pitchFamily="50" charset="-128"/>
                </a:rPr>
                <a:t>②</a:t>
              </a:r>
            </a:p>
          </p:txBody>
        </p:sp>
        <p:sp>
          <p:nvSpPr>
            <p:cNvPr id="455" name="角丸四角形 453"/>
            <p:cNvSpPr/>
            <p:nvPr/>
          </p:nvSpPr>
          <p:spPr>
            <a:xfrm>
              <a:off x="6863581" y="6543229"/>
              <a:ext cx="174129" cy="180826"/>
            </a:xfrm>
            <a:prstGeom prst="round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>
              <a:lvl1pPr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4572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9144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3716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1828800" eaLnBrk="0"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eaLnBrk="1">
                <a:defRPr/>
              </a:pPr>
              <a:r>
                <a:rPr lang="ja-JP" altLang="en-US" sz="800">
                  <a:solidFill>
                    <a:schemeClr val="tx1"/>
                  </a:solidFill>
                  <a:ea typeface="ＭＳ Ｐゴシック" pitchFamily="50" charset="-128"/>
                </a:rPr>
                <a:t>①</a:t>
              </a:r>
            </a:p>
          </p:txBody>
        </p:sp>
        <p:sp>
          <p:nvSpPr>
            <p:cNvPr id="456" name="下矢印 456"/>
            <p:cNvSpPr/>
            <p:nvPr/>
          </p:nvSpPr>
          <p:spPr>
            <a:xfrm>
              <a:off x="495598" y="5221635"/>
              <a:ext cx="350490" cy="590476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291" tIns="32146" rIns="64291" bIns="32146" anchor="ctr"/>
            <a:lstStyle/>
            <a:p>
              <a:pPr>
                <a:defRPr/>
              </a:pPr>
              <a:endParaRPr kumimoji="1"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57" name="テキスト ボックス 3072"/>
            <p:cNvSpPr txBox="1">
              <a:spLocks noChangeArrowheads="1"/>
            </p:cNvSpPr>
            <p:nvPr/>
          </p:nvSpPr>
          <p:spPr bwMode="auto">
            <a:xfrm>
              <a:off x="77019" y="909713"/>
              <a:ext cx="437555" cy="61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/>
            <a:p>
              <a:pPr algn="l"/>
              <a:r>
                <a:rPr lang="en-US" altLang="ja-JP" sz="2700">
                  <a:latin typeface="Verdana" pitchFamily="34" charset="0"/>
                  <a:ea typeface="ＭＳ Ｐゴシック" pitchFamily="50" charset="-128"/>
                </a:rPr>
                <a:t>1</a:t>
              </a:r>
            </a:p>
          </p:txBody>
        </p:sp>
        <p:sp>
          <p:nvSpPr>
            <p:cNvPr id="458" name="テキスト ボックス 3072"/>
            <p:cNvSpPr txBox="1">
              <a:spLocks noChangeArrowheads="1"/>
            </p:cNvSpPr>
            <p:nvPr/>
          </p:nvSpPr>
          <p:spPr bwMode="auto">
            <a:xfrm>
              <a:off x="84832" y="2192239"/>
              <a:ext cx="436439" cy="61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/>
            <a:p>
              <a:pPr algn="l"/>
              <a:r>
                <a:rPr lang="en-US" altLang="ja-JP" sz="2700">
                  <a:latin typeface="Verdana" pitchFamily="34" charset="0"/>
                  <a:ea typeface="ＭＳ Ｐゴシック" pitchFamily="50" charset="-128"/>
                </a:rPr>
                <a:t>2</a:t>
              </a:r>
            </a:p>
          </p:txBody>
        </p:sp>
        <p:sp>
          <p:nvSpPr>
            <p:cNvPr id="459" name="テキスト ボックス 3072"/>
            <p:cNvSpPr txBox="1">
              <a:spLocks noChangeArrowheads="1"/>
            </p:cNvSpPr>
            <p:nvPr/>
          </p:nvSpPr>
          <p:spPr bwMode="auto">
            <a:xfrm>
              <a:off x="65857" y="6019726"/>
              <a:ext cx="437555" cy="61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/>
            <a:p>
              <a:pPr algn="l"/>
              <a:r>
                <a:rPr lang="en-US" altLang="ja-JP" sz="2700">
                  <a:latin typeface="Verdana" pitchFamily="34" charset="0"/>
                  <a:ea typeface="ＭＳ Ｐゴシック" pitchFamily="50" charset="-128"/>
                </a:rPr>
                <a:t>5</a:t>
              </a:r>
            </a:p>
          </p:txBody>
        </p:sp>
        <p:sp>
          <p:nvSpPr>
            <p:cNvPr id="460" name="テキスト ボックス 3072"/>
            <p:cNvSpPr txBox="1">
              <a:spLocks noChangeArrowheads="1"/>
            </p:cNvSpPr>
            <p:nvPr/>
          </p:nvSpPr>
          <p:spPr bwMode="auto">
            <a:xfrm>
              <a:off x="65857" y="4747246"/>
              <a:ext cx="437555" cy="61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/>
            <a:p>
              <a:pPr algn="l"/>
              <a:r>
                <a:rPr lang="en-US" altLang="ja-JP" sz="2700">
                  <a:latin typeface="Verdana" pitchFamily="34" charset="0"/>
                  <a:ea typeface="ＭＳ Ｐゴシック" pitchFamily="50" charset="-128"/>
                </a:rPr>
                <a:t>4</a:t>
              </a:r>
            </a:p>
          </p:txBody>
        </p:sp>
        <p:sp>
          <p:nvSpPr>
            <p:cNvPr id="461" name="テキスト ボックス 3072"/>
            <p:cNvSpPr txBox="1">
              <a:spLocks noChangeArrowheads="1"/>
            </p:cNvSpPr>
            <p:nvPr/>
          </p:nvSpPr>
          <p:spPr bwMode="auto">
            <a:xfrm>
              <a:off x="84832" y="3502670"/>
              <a:ext cx="436439" cy="61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/>
            <a:p>
              <a:pPr algn="l"/>
              <a:r>
                <a:rPr lang="en-US" altLang="ja-JP" sz="2700">
                  <a:latin typeface="Verdana" pitchFamily="34" charset="0"/>
                  <a:ea typeface="ＭＳ Ｐゴシック" pitchFamily="50" charset="-128"/>
                </a:rPr>
                <a:t>3</a:t>
              </a:r>
            </a:p>
          </p:txBody>
        </p:sp>
        <p:sp>
          <p:nvSpPr>
            <p:cNvPr id="462" name="テキスト ボックス 3072"/>
            <p:cNvSpPr txBox="1">
              <a:spLocks noChangeArrowheads="1"/>
            </p:cNvSpPr>
            <p:nvPr/>
          </p:nvSpPr>
          <p:spPr bwMode="auto">
            <a:xfrm>
              <a:off x="7457406" y="769070"/>
              <a:ext cx="1358428" cy="952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/>
            <a:p>
              <a:pPr algn="l"/>
              <a:r>
                <a:rPr lang="en-US" altLang="ja-JP" sz="1100" dirty="0">
                  <a:latin typeface="Verdana" pitchFamily="34" charset="0"/>
                  <a:ea typeface="ＭＳ Ｐゴシック" pitchFamily="50" charset="-128"/>
                </a:rPr>
                <a:t>1</a:t>
              </a:r>
              <a:r>
                <a:rPr lang="en-US" altLang="ja-JP" sz="1100" baseline="30000" dirty="0">
                  <a:latin typeface="Verdana" pitchFamily="34" charset="0"/>
                  <a:ea typeface="ＭＳ Ｐゴシック" pitchFamily="50" charset="-128"/>
                </a:rPr>
                <a:t>st</a:t>
              </a:r>
              <a:r>
                <a:rPr lang="en-US" altLang="ja-JP" sz="1100" dirty="0">
                  <a:latin typeface="Verdana" pitchFamily="34" charset="0"/>
                  <a:ea typeface="ＭＳ Ｐゴシック" pitchFamily="50" charset="-128"/>
                </a:rPr>
                <a:t> tray called by No 6 table</a:t>
              </a:r>
            </a:p>
            <a:p>
              <a:pPr algn="l"/>
              <a:r>
                <a:rPr lang="en-US" altLang="ja-JP" sz="1100" dirty="0">
                  <a:latin typeface="Verdana" pitchFamily="34" charset="0"/>
                  <a:ea typeface="ＭＳ Ｐゴシック" pitchFamily="50" charset="-128"/>
                </a:rPr>
                <a:t>2</a:t>
              </a:r>
              <a:r>
                <a:rPr lang="en-US" altLang="ja-JP" sz="1100" baseline="30000" dirty="0">
                  <a:latin typeface="Verdana" pitchFamily="34" charset="0"/>
                  <a:ea typeface="ＭＳ Ｐゴシック" pitchFamily="50" charset="-128"/>
                </a:rPr>
                <a:t>nd</a:t>
              </a:r>
              <a:r>
                <a:rPr lang="en-US" altLang="ja-JP" sz="1100" dirty="0">
                  <a:latin typeface="Verdana" pitchFamily="34" charset="0"/>
                  <a:ea typeface="ＭＳ Ｐゴシック" pitchFamily="50" charset="-128"/>
                </a:rPr>
                <a:t> tray called by No 1 table.</a:t>
              </a:r>
            </a:p>
          </p:txBody>
        </p:sp>
        <p:sp>
          <p:nvSpPr>
            <p:cNvPr id="463" name="テキスト ボックス 3072"/>
            <p:cNvSpPr txBox="1">
              <a:spLocks noChangeArrowheads="1"/>
            </p:cNvSpPr>
            <p:nvPr/>
          </p:nvSpPr>
          <p:spPr bwMode="auto">
            <a:xfrm>
              <a:off x="7457406" y="2661046"/>
              <a:ext cx="1579438" cy="735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/>
            <a:p>
              <a:pPr algn="l"/>
              <a:r>
                <a:rPr lang="en-US" altLang="ja-JP" sz="1100">
                  <a:latin typeface="Verdana" pitchFamily="34" charset="0"/>
                  <a:ea typeface="ＭＳ Ｐゴシック" pitchFamily="50" charset="-128"/>
                </a:rPr>
                <a:t>2</a:t>
              </a:r>
              <a:r>
                <a:rPr lang="en-US" altLang="ja-JP" sz="1100" baseline="30000">
                  <a:latin typeface="Verdana" pitchFamily="34" charset="0"/>
                  <a:ea typeface="ＭＳ Ｐゴシック" pitchFamily="50" charset="-128"/>
                </a:rPr>
                <a:t>nd</a:t>
              </a:r>
              <a:r>
                <a:rPr lang="en-US" altLang="ja-JP" sz="1100">
                  <a:latin typeface="Verdana" pitchFamily="34" charset="0"/>
                  <a:ea typeface="ＭＳ Ｐゴシック" pitchFamily="50" charset="-128"/>
                </a:rPr>
                <a:t> tray starts moving when 1</a:t>
              </a:r>
              <a:r>
                <a:rPr lang="en-US" altLang="ja-JP" sz="1100" baseline="30000">
                  <a:latin typeface="Verdana" pitchFamily="34" charset="0"/>
                  <a:ea typeface="ＭＳ Ｐゴシック" pitchFamily="50" charset="-128"/>
                </a:rPr>
                <a:t>st</a:t>
              </a:r>
              <a:r>
                <a:rPr lang="en-US" altLang="ja-JP" sz="1100">
                  <a:latin typeface="Verdana" pitchFamily="34" charset="0"/>
                  <a:ea typeface="ＭＳ Ｐゴシック" pitchFamily="50" charset="-128"/>
                </a:rPr>
                <a:t> tray reaches  No 2 table.</a:t>
              </a:r>
            </a:p>
          </p:txBody>
        </p:sp>
        <p:sp>
          <p:nvSpPr>
            <p:cNvPr id="464" name="テキスト ボックス 3072"/>
            <p:cNvSpPr txBox="1">
              <a:spLocks noChangeArrowheads="1"/>
            </p:cNvSpPr>
            <p:nvPr/>
          </p:nvSpPr>
          <p:spPr bwMode="auto">
            <a:xfrm>
              <a:off x="7494241" y="4664646"/>
              <a:ext cx="1579439" cy="518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/>
            <a:p>
              <a:pPr algn="l"/>
              <a:r>
                <a:rPr lang="en-US" altLang="ja-JP" sz="1100">
                  <a:latin typeface="Verdana" pitchFamily="34" charset="0"/>
                  <a:ea typeface="ＭＳ Ｐゴシック" pitchFamily="50" charset="-128"/>
                </a:rPr>
                <a:t>2</a:t>
              </a:r>
              <a:r>
                <a:rPr lang="en-US" altLang="ja-JP" sz="1100" baseline="30000">
                  <a:latin typeface="Verdana" pitchFamily="34" charset="0"/>
                  <a:ea typeface="ＭＳ Ｐゴシック" pitchFamily="50" charset="-128"/>
                </a:rPr>
                <a:t>nd</a:t>
              </a:r>
              <a:r>
                <a:rPr lang="en-US" altLang="ja-JP" sz="1100">
                  <a:latin typeface="Verdana" pitchFamily="34" charset="0"/>
                  <a:ea typeface="ＭＳ Ｐゴシック" pitchFamily="50" charset="-128"/>
                </a:rPr>
                <a:t> tray delivery completed first.</a:t>
              </a:r>
            </a:p>
          </p:txBody>
        </p:sp>
        <p:sp>
          <p:nvSpPr>
            <p:cNvPr id="465" name="テキスト ボックス 3072"/>
            <p:cNvSpPr txBox="1">
              <a:spLocks noChangeArrowheads="1"/>
            </p:cNvSpPr>
            <p:nvPr/>
          </p:nvSpPr>
          <p:spPr bwMode="auto">
            <a:xfrm>
              <a:off x="7541121" y="6030888"/>
              <a:ext cx="1579439" cy="518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/>
            <a:p>
              <a:pPr algn="l"/>
              <a:r>
                <a:rPr lang="en-US" altLang="ja-JP" sz="1100">
                  <a:latin typeface="Verdana" pitchFamily="34" charset="0"/>
                  <a:ea typeface="ＭＳ Ｐゴシック" pitchFamily="50" charset="-128"/>
                </a:rPr>
                <a:t>1</a:t>
              </a:r>
              <a:r>
                <a:rPr lang="en-US" altLang="ja-JP" sz="1100" baseline="30000">
                  <a:latin typeface="Verdana" pitchFamily="34" charset="0"/>
                  <a:ea typeface="ＭＳ Ｐゴシック" pitchFamily="50" charset="-128"/>
                </a:rPr>
                <a:t>st</a:t>
              </a:r>
              <a:r>
                <a:rPr lang="en-US" altLang="ja-JP" sz="1100">
                  <a:latin typeface="Verdana" pitchFamily="34" charset="0"/>
                  <a:ea typeface="ＭＳ Ｐゴシック" pitchFamily="50" charset="-128"/>
                </a:rPr>
                <a:t> tray delivery completed.</a:t>
              </a:r>
            </a:p>
          </p:txBody>
        </p:sp>
      </p:grpSp>
      <p:sp>
        <p:nvSpPr>
          <p:cNvPr id="467" name="正方形/長方形 82"/>
          <p:cNvSpPr/>
          <p:nvPr/>
        </p:nvSpPr>
        <p:spPr bwMode="auto">
          <a:xfrm>
            <a:off x="1185602" y="3225113"/>
            <a:ext cx="476686" cy="325953"/>
          </a:xfrm>
          <a:prstGeom prst="rect">
            <a:avLst/>
          </a:prstGeom>
          <a:solidFill>
            <a:schemeClr val="accent5">
              <a:lumMod val="2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572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9144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371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18288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>
              <a:defRPr/>
            </a:pPr>
            <a:r>
              <a:rPr lang="en-US" altLang="ja-JP" sz="700" b="1" dirty="0">
                <a:solidFill>
                  <a:srgbClr val="FFFFFF"/>
                </a:solidFill>
                <a:ea typeface="ＭＳ Ｐゴシック" pitchFamily="50" charset="-128"/>
              </a:rPr>
              <a:t>ROBO</a:t>
            </a:r>
            <a:endParaRPr lang="ja-JP" altLang="en-US" sz="700" b="1" dirty="0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68" name="正方形/長方形 82"/>
          <p:cNvSpPr/>
          <p:nvPr/>
        </p:nvSpPr>
        <p:spPr bwMode="auto">
          <a:xfrm>
            <a:off x="1185602" y="4202653"/>
            <a:ext cx="476686" cy="325953"/>
          </a:xfrm>
          <a:prstGeom prst="rect">
            <a:avLst/>
          </a:prstGeom>
          <a:solidFill>
            <a:schemeClr val="accent5">
              <a:lumMod val="2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572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9144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371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18288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>
              <a:defRPr/>
            </a:pPr>
            <a:r>
              <a:rPr lang="en-US" altLang="ja-JP" sz="700" b="1" dirty="0">
                <a:solidFill>
                  <a:srgbClr val="FFFFFF"/>
                </a:solidFill>
                <a:ea typeface="ＭＳ Ｐゴシック" pitchFamily="50" charset="-128"/>
              </a:rPr>
              <a:t>ROBO</a:t>
            </a:r>
            <a:endParaRPr lang="ja-JP" altLang="en-US" sz="700" b="1" dirty="0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69" name="正方形/長方形 82"/>
          <p:cNvSpPr/>
          <p:nvPr/>
        </p:nvSpPr>
        <p:spPr bwMode="auto">
          <a:xfrm>
            <a:off x="1185602" y="5185081"/>
            <a:ext cx="476686" cy="325953"/>
          </a:xfrm>
          <a:prstGeom prst="rect">
            <a:avLst/>
          </a:prstGeom>
          <a:solidFill>
            <a:schemeClr val="accent5">
              <a:lumMod val="2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572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9144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371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18288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>
              <a:defRPr/>
            </a:pPr>
            <a:r>
              <a:rPr lang="en-US" altLang="ja-JP" sz="700" b="1" dirty="0">
                <a:solidFill>
                  <a:srgbClr val="FFFFFF"/>
                </a:solidFill>
                <a:ea typeface="ＭＳ Ｐゴシック" pitchFamily="50" charset="-128"/>
              </a:rPr>
              <a:t>ROBO</a:t>
            </a:r>
            <a:endParaRPr lang="ja-JP" altLang="en-US" sz="700" b="1" dirty="0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70" name="正方形/長方形 82"/>
          <p:cNvSpPr/>
          <p:nvPr/>
        </p:nvSpPr>
        <p:spPr bwMode="auto">
          <a:xfrm>
            <a:off x="1185602" y="6190530"/>
            <a:ext cx="476686" cy="325953"/>
          </a:xfrm>
          <a:prstGeom prst="rect">
            <a:avLst/>
          </a:prstGeom>
          <a:solidFill>
            <a:schemeClr val="accent5">
              <a:lumMod val="2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4572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9144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371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18288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>
              <a:defRPr/>
            </a:pPr>
            <a:r>
              <a:rPr lang="en-US" altLang="ja-JP" sz="700" b="1" dirty="0">
                <a:solidFill>
                  <a:srgbClr val="FFFFFF"/>
                </a:solidFill>
                <a:ea typeface="ＭＳ Ｐゴシック" pitchFamily="50" charset="-128"/>
              </a:rPr>
              <a:t>ROBO</a:t>
            </a:r>
            <a:endParaRPr lang="ja-JP" altLang="en-US" sz="700" b="1" dirty="0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466" name="모서리가 둥근 직사각형 465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71" name="순서도: 순차적 액세스 저장소 470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72" name="직사각형 471"/>
          <p:cNvSpPr/>
          <p:nvPr/>
        </p:nvSpPr>
        <p:spPr>
          <a:xfrm>
            <a:off x="477879" y="1082061"/>
            <a:ext cx="3600473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05.  </a:t>
            </a:r>
            <a:r>
              <a:rPr kumimoji="1" lang="ko-KR" altLang="en-US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스마트한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Tray </a:t>
            </a:r>
            <a:r>
              <a:rPr kumimoji="1" lang="ko-KR" altLang="en-US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운송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1" lang="ko-KR" altLang="en-US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알고리즘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73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1. Features - FAST</a:t>
            </a:r>
          </a:p>
        </p:txBody>
      </p:sp>
    </p:spTree>
    <p:extLst>
      <p:ext uri="{BB962C8B-B14F-4D97-AF65-F5344CB8AC3E}">
        <p14:creationId xmlns:p14="http://schemas.microsoft.com/office/powerpoint/2010/main" val="386960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31"/>
            <a:ext cx="8496944" cy="3040329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z="2400" dirty="0"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en-US" altLang="ko-KR" dirty="0" smtClean="0">
              <a:latin typeface="휴먼둥근헤드라인" pitchFamily="18" charset="-127"/>
              <a:ea typeface="휴먼둥근헤드라인" pitchFamily="18" charset="-127"/>
            </a:endParaRPr>
          </a:p>
          <a:p>
            <a:pPr lvl="2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1. Modular System    2. Tube Tray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교체식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ü"/>
            </a:pP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7" y="1196752"/>
            <a:ext cx="1512168" cy="18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860032" y="1267341"/>
            <a:ext cx="5328592" cy="4663619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2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라벨프린터 단독 사용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2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바코드 출력물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재검증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ü"/>
            </a:pP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37281"/>
            <a:ext cx="2520280" cy="131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02700"/>
            <a:ext cx="1728192" cy="107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572754"/>
            <a:ext cx="720080" cy="71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7418EE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 bwMode="auto">
          <a:xfrm>
            <a:off x="5868144" y="4788771"/>
            <a:ext cx="1944216" cy="720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5" rIns="91390" bIns="45695" numCol="1" rtlCol="0" anchor="t" anchorCtr="0" compatLnSpc="1">
            <a:prstTxWarp prst="textNoShape">
              <a:avLst/>
            </a:prstTxWarp>
          </a:bodyPr>
          <a:lstStyle/>
          <a:p>
            <a:pPr defTabSz="956725"/>
            <a:endParaRPr lang="ko-KR" altLang="en-US" sz="190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097" y="2564913"/>
            <a:ext cx="2235023" cy="2208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2. </a:t>
            </a:r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Features - Reliability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3" name="순서도: 순차적 액세스 저장소 32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7871" y="1082061"/>
            <a:ext cx="2708154" cy="375754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01.  </a:t>
            </a:r>
            <a:r>
              <a:rPr kumimoji="1" lang="ko-KR" altLang="en-US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강력한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1" lang="ko-KR" altLang="en-US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중 백업기능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77878" y="2548423"/>
            <a:ext cx="2541910" cy="3526077"/>
            <a:chOff x="5254724" y="1196752"/>
            <a:chExt cx="3493740" cy="5040560"/>
          </a:xfrm>
        </p:grpSpPr>
        <p:pic>
          <p:nvPicPr>
            <p:cNvPr id="36" name="Picture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724" y="1196752"/>
              <a:ext cx="3493740" cy="5034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95CC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0"/>
                  <a:headEnd/>
                  <a:tailEnd/>
                </a14:hiddenLine>
              </a:ext>
            </a:extLst>
          </p:spPr>
        </p:pic>
        <p:cxnSp>
          <p:nvCxnSpPr>
            <p:cNvPr id="37" name="直線コネクタ 2"/>
            <p:cNvCxnSpPr>
              <a:cxnSpLocks noChangeShapeType="1"/>
            </p:cNvCxnSpPr>
            <p:nvPr/>
          </p:nvCxnSpPr>
          <p:spPr bwMode="auto">
            <a:xfrm flipV="1">
              <a:off x="8020694" y="4479280"/>
              <a:ext cx="0" cy="1758032"/>
            </a:xfrm>
            <a:prstGeom prst="line">
              <a:avLst/>
            </a:prstGeom>
            <a:noFill/>
            <a:ln w="152400" algn="ctr">
              <a:solidFill>
                <a:srgbClr val="00B050"/>
              </a:solidFill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17"/>
            <p:cNvCxnSpPr>
              <a:cxnSpLocks noChangeShapeType="1"/>
            </p:cNvCxnSpPr>
            <p:nvPr/>
          </p:nvCxnSpPr>
          <p:spPr bwMode="auto">
            <a:xfrm>
              <a:off x="6958062" y="4529509"/>
              <a:ext cx="1087189" cy="0"/>
            </a:xfrm>
            <a:prstGeom prst="line">
              <a:avLst/>
            </a:prstGeom>
            <a:noFill/>
            <a:ln w="152400" algn="ctr">
              <a:solidFill>
                <a:srgbClr val="00B050"/>
              </a:solidFill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下矢印 15"/>
            <p:cNvSpPr>
              <a:spLocks noChangeArrowheads="1"/>
            </p:cNvSpPr>
            <p:nvPr/>
          </p:nvSpPr>
          <p:spPr bwMode="auto">
            <a:xfrm rot="10800000" flipH="1">
              <a:off x="6910908" y="3717032"/>
              <a:ext cx="253380" cy="852785"/>
            </a:xfrm>
            <a:prstGeom prst="downArrow">
              <a:avLst>
                <a:gd name="adj1" fmla="val 50000"/>
                <a:gd name="adj2" fmla="val 49908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5717" tIns="35717" rIns="35717" bIns="35717" anchor="ctr"/>
            <a:lstStyle>
              <a:lvl1pPr marL="342900" algn="l" eaLnBrk="0">
                <a:spcBef>
                  <a:spcPts val="4200"/>
                </a:spcBef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algn="l" eaLnBrk="0">
                <a:spcBef>
                  <a:spcPts val="4200"/>
                </a:spcBef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algn="l" eaLnBrk="0">
                <a:spcBef>
                  <a:spcPts val="4200"/>
                </a:spcBef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algn="l" eaLnBrk="0">
                <a:spcBef>
                  <a:spcPts val="4200"/>
                </a:spcBef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algn="l" eaLnBrk="0">
                <a:spcBef>
                  <a:spcPts val="4200"/>
                </a:spcBef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1828800" indent="457200" defTabSz="584200" eaLnBrk="0" fontAlgn="base" hangingPunct="0">
                <a:spcBef>
                  <a:spcPts val="4200"/>
                </a:spcBef>
                <a:spcAft>
                  <a:spcPct val="0"/>
                </a:spcAft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286000" indent="457200" defTabSz="584200" eaLnBrk="0" fontAlgn="base" hangingPunct="0">
                <a:spcBef>
                  <a:spcPts val="4200"/>
                </a:spcBef>
                <a:spcAft>
                  <a:spcPct val="0"/>
                </a:spcAft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2743200" indent="457200" defTabSz="584200" eaLnBrk="0" fontAlgn="base" hangingPunct="0">
                <a:spcBef>
                  <a:spcPts val="4200"/>
                </a:spcBef>
                <a:spcAft>
                  <a:spcPct val="0"/>
                </a:spcAft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200400" indent="457200" defTabSz="584200" eaLnBrk="0" fontAlgn="base" hangingPunct="0">
                <a:spcBef>
                  <a:spcPts val="4200"/>
                </a:spcBef>
                <a:spcAft>
                  <a:spcPct val="0"/>
                </a:spcAft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>
                <a:spcBef>
                  <a:spcPct val="0"/>
                </a:spcBef>
              </a:pPr>
              <a:endParaRPr lang="ja-JP" altLang="en-US" sz="2400">
                <a:ea typeface="ＭＳ Ｐゴシック" pitchFamily="50" charset="-128"/>
              </a:endParaRPr>
            </a:p>
          </p:txBody>
        </p:sp>
        <p:cxnSp>
          <p:nvCxnSpPr>
            <p:cNvPr id="40" name="直線コネクタ 18"/>
            <p:cNvCxnSpPr>
              <a:cxnSpLocks noChangeShapeType="1"/>
            </p:cNvCxnSpPr>
            <p:nvPr/>
          </p:nvCxnSpPr>
          <p:spPr bwMode="auto">
            <a:xfrm flipH="1">
              <a:off x="7663507" y="3272904"/>
              <a:ext cx="703213" cy="715491"/>
            </a:xfrm>
            <a:prstGeom prst="line">
              <a:avLst/>
            </a:prstGeom>
            <a:noFill/>
            <a:ln w="152400" algn="ctr">
              <a:solidFill>
                <a:srgbClr val="FF0000"/>
              </a:solidFill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線コネクタ 28"/>
            <p:cNvCxnSpPr>
              <a:cxnSpLocks noChangeShapeType="1"/>
            </p:cNvCxnSpPr>
            <p:nvPr/>
          </p:nvCxnSpPr>
          <p:spPr bwMode="auto">
            <a:xfrm>
              <a:off x="7663507" y="3272904"/>
              <a:ext cx="703213" cy="715491"/>
            </a:xfrm>
            <a:prstGeom prst="line">
              <a:avLst/>
            </a:prstGeom>
            <a:noFill/>
            <a:ln w="152400" algn="ctr">
              <a:solidFill>
                <a:srgbClr val="FF0000"/>
              </a:solidFill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2953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31"/>
            <a:ext cx="8496944" cy="4468223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en-US" altLang="ko-KR" dirty="0" smtClean="0">
              <a:latin typeface="휴먼둥근헤드라인" pitchFamily="18" charset="-127"/>
              <a:ea typeface="휴먼둥근헤드라인" pitchFamily="18" charset="-127"/>
            </a:endParaRPr>
          </a:p>
          <a:p>
            <a:pPr lvl="2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   모드 변경 없이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자동으로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 가능한 프린터를 찾아감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</a:t>
            </a:r>
          </a:p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282871" lvl="1" indent="-254755">
              <a:buFont typeface="Wingdings" pitchFamily="2" charset="2"/>
              <a:buChar char="§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라벨 잔량이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없을시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282871" lvl="1" indent="-254755">
              <a:buFont typeface="Wingdings" pitchFamily="2" charset="2"/>
              <a:buChar char="§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282871" lvl="1" indent="-254755">
              <a:buFont typeface="Wingdings" pitchFamily="2" charset="2"/>
              <a:buChar char="§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프린터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고장시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7" y="1196752"/>
            <a:ext cx="1512168" cy="18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942400" y="2092708"/>
            <a:ext cx="2541910" cy="3526077"/>
            <a:chOff x="5254724" y="1196752"/>
            <a:chExt cx="3493740" cy="5040560"/>
          </a:xfrm>
        </p:grpSpPr>
        <p:pic>
          <p:nvPicPr>
            <p:cNvPr id="27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724" y="1196752"/>
              <a:ext cx="3493740" cy="5034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95CC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0"/>
                  <a:headEnd/>
                  <a:tailEnd/>
                </a14:hiddenLine>
              </a:ext>
            </a:extLst>
          </p:spPr>
        </p:pic>
        <p:cxnSp>
          <p:nvCxnSpPr>
            <p:cNvPr id="28" name="直線コネクタ 2"/>
            <p:cNvCxnSpPr>
              <a:cxnSpLocks noChangeShapeType="1"/>
            </p:cNvCxnSpPr>
            <p:nvPr/>
          </p:nvCxnSpPr>
          <p:spPr bwMode="auto">
            <a:xfrm flipV="1">
              <a:off x="8020694" y="4479280"/>
              <a:ext cx="0" cy="1758032"/>
            </a:xfrm>
            <a:prstGeom prst="line">
              <a:avLst/>
            </a:prstGeom>
            <a:noFill/>
            <a:ln w="152400" algn="ctr">
              <a:solidFill>
                <a:srgbClr val="00B050"/>
              </a:solidFill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線コネクタ 17"/>
            <p:cNvCxnSpPr>
              <a:cxnSpLocks noChangeShapeType="1"/>
            </p:cNvCxnSpPr>
            <p:nvPr/>
          </p:nvCxnSpPr>
          <p:spPr bwMode="auto">
            <a:xfrm>
              <a:off x="6958062" y="4529509"/>
              <a:ext cx="1087189" cy="0"/>
            </a:xfrm>
            <a:prstGeom prst="line">
              <a:avLst/>
            </a:prstGeom>
            <a:noFill/>
            <a:ln w="152400" algn="ctr">
              <a:solidFill>
                <a:srgbClr val="00B050"/>
              </a:solidFill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下矢印 15"/>
            <p:cNvSpPr>
              <a:spLocks noChangeArrowheads="1"/>
            </p:cNvSpPr>
            <p:nvPr/>
          </p:nvSpPr>
          <p:spPr bwMode="auto">
            <a:xfrm rot="10800000" flipH="1">
              <a:off x="6910908" y="3717032"/>
              <a:ext cx="253380" cy="852785"/>
            </a:xfrm>
            <a:prstGeom prst="downArrow">
              <a:avLst>
                <a:gd name="adj1" fmla="val 50000"/>
                <a:gd name="adj2" fmla="val 49908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5717" tIns="35717" rIns="35717" bIns="35717" anchor="ctr"/>
            <a:lstStyle>
              <a:lvl1pPr marL="342900" algn="l" eaLnBrk="0">
                <a:spcBef>
                  <a:spcPts val="4200"/>
                </a:spcBef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algn="l" eaLnBrk="0">
                <a:spcBef>
                  <a:spcPts val="4200"/>
                </a:spcBef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algn="l" eaLnBrk="0">
                <a:spcBef>
                  <a:spcPts val="4200"/>
                </a:spcBef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algn="l" eaLnBrk="0">
                <a:spcBef>
                  <a:spcPts val="4200"/>
                </a:spcBef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algn="l" eaLnBrk="0">
                <a:spcBef>
                  <a:spcPts val="4200"/>
                </a:spcBef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1828800" indent="457200" defTabSz="584200" eaLnBrk="0" fontAlgn="base" hangingPunct="0">
                <a:spcBef>
                  <a:spcPts val="4200"/>
                </a:spcBef>
                <a:spcAft>
                  <a:spcPct val="0"/>
                </a:spcAft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286000" indent="457200" defTabSz="584200" eaLnBrk="0" fontAlgn="base" hangingPunct="0">
                <a:spcBef>
                  <a:spcPts val="4200"/>
                </a:spcBef>
                <a:spcAft>
                  <a:spcPct val="0"/>
                </a:spcAft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2743200" indent="457200" defTabSz="584200" eaLnBrk="0" fontAlgn="base" hangingPunct="0">
                <a:spcBef>
                  <a:spcPts val="4200"/>
                </a:spcBef>
                <a:spcAft>
                  <a:spcPct val="0"/>
                </a:spcAft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200400" indent="457200" defTabSz="584200" eaLnBrk="0" fontAlgn="base" hangingPunct="0">
                <a:spcBef>
                  <a:spcPts val="4200"/>
                </a:spcBef>
                <a:spcAft>
                  <a:spcPct val="0"/>
                </a:spcAft>
                <a:defRPr sz="38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eaLnBrk="1">
                <a:spcBef>
                  <a:spcPct val="0"/>
                </a:spcBef>
              </a:pPr>
              <a:endParaRPr lang="ja-JP" altLang="en-US" sz="2400">
                <a:ea typeface="ＭＳ Ｐゴシック" pitchFamily="50" charset="-128"/>
              </a:endParaRPr>
            </a:p>
          </p:txBody>
        </p:sp>
        <p:cxnSp>
          <p:nvCxnSpPr>
            <p:cNvPr id="31" name="直線コネクタ 18"/>
            <p:cNvCxnSpPr>
              <a:cxnSpLocks noChangeShapeType="1"/>
            </p:cNvCxnSpPr>
            <p:nvPr/>
          </p:nvCxnSpPr>
          <p:spPr bwMode="auto">
            <a:xfrm flipH="1">
              <a:off x="7663507" y="3272904"/>
              <a:ext cx="703213" cy="715491"/>
            </a:xfrm>
            <a:prstGeom prst="line">
              <a:avLst/>
            </a:prstGeom>
            <a:noFill/>
            <a:ln w="152400" algn="ctr">
              <a:solidFill>
                <a:srgbClr val="FF0000"/>
              </a:solidFill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28"/>
            <p:cNvCxnSpPr>
              <a:cxnSpLocks noChangeShapeType="1"/>
            </p:cNvCxnSpPr>
            <p:nvPr/>
          </p:nvCxnSpPr>
          <p:spPr bwMode="auto">
            <a:xfrm>
              <a:off x="7663507" y="3272904"/>
              <a:ext cx="703213" cy="715491"/>
            </a:xfrm>
            <a:prstGeom prst="line">
              <a:avLst/>
            </a:prstGeom>
            <a:noFill/>
            <a:ln w="152400" algn="ctr">
              <a:solidFill>
                <a:srgbClr val="FF0000"/>
              </a:solidFill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모서리가 둥근 직사각형 13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순서도: 순차적 액세스 저장소 14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7879" y="1082061"/>
            <a:ext cx="2452927" cy="375754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02. 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Auto Adjustment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2. </a:t>
            </a:r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Features - Reliability</a:t>
            </a:r>
          </a:p>
        </p:txBody>
      </p:sp>
    </p:spTree>
    <p:extLst>
      <p:ext uri="{BB962C8B-B14F-4D97-AF65-F5344CB8AC3E}">
        <p14:creationId xmlns:p14="http://schemas.microsoft.com/office/powerpoint/2010/main" val="382343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0"/>
            <a:ext cx="4639728" cy="684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9682" y="193778"/>
            <a:ext cx="4266862" cy="64704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05502" y="0"/>
            <a:ext cx="4639728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181551" y="3077344"/>
            <a:ext cx="3818417" cy="1134639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algn="ctr"/>
            <a:r>
              <a:rPr lang="ko-KR" altLang="en-US" sz="3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채혈튜브 자동준비</a:t>
            </a:r>
            <a:endParaRPr lang="en-US" altLang="ko-KR" sz="3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3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시스</a:t>
            </a:r>
            <a:r>
              <a:rPr lang="ko-KR" altLang="en-US" sz="3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8842" y="4257304"/>
            <a:ext cx="1965986" cy="1403944"/>
          </a:xfrm>
          <a:prstGeom prst="rect">
            <a:avLst/>
          </a:prstGeom>
          <a:noFill/>
        </p:spPr>
        <p:txBody>
          <a:bodyPr wrap="none" lIns="87344" tIns="43673" rIns="87344" bIns="43673" rtlCol="0">
            <a:spAutoFit/>
          </a:bodyPr>
          <a:lstStyle/>
          <a:p>
            <a:pPr marL="327542" indent="-32754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9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Concept </a:t>
            </a:r>
            <a:endParaRPr lang="en-US" altLang="ko-KR" sz="1900" b="1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327542" indent="-32754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9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Benefit</a:t>
            </a:r>
            <a:endParaRPr lang="en-US" altLang="ko-KR" sz="1900" b="1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327542" indent="-32754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9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JWBS </a:t>
            </a:r>
            <a:r>
              <a:rPr lang="ko-KR" altLang="en-US" sz="19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라인업</a:t>
            </a:r>
            <a:endParaRPr lang="en-US" altLang="ko-KR" sz="1900" b="1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4092562" cy="208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2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20"/>
            <a:ext cx="8496944" cy="4182645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en-US" altLang="ko-KR" dirty="0" smtClean="0">
              <a:latin typeface="휴먼둥근헤드라인" pitchFamily="18" charset="-127"/>
              <a:ea typeface="휴먼둥근헤드라인" pitchFamily="18" charset="-127"/>
            </a:endParaRPr>
          </a:p>
          <a:p>
            <a:pPr lvl="2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   장비를 끌 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자동적으로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   Initialization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수행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익일 장비사용의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안정성 보장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7" y="1196752"/>
            <a:ext cx="1512168" cy="18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450" y="2370181"/>
            <a:ext cx="5553693" cy="267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95CC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0" name="순서도: 순차적 액세스 저장소 9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7871" y="1082061"/>
            <a:ext cx="3638418" cy="375754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03. 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Shutdown with Initialization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2. </a:t>
            </a:r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Features - Reliability</a:t>
            </a:r>
          </a:p>
        </p:txBody>
      </p:sp>
    </p:spTree>
    <p:extLst>
      <p:ext uri="{BB962C8B-B14F-4D97-AF65-F5344CB8AC3E}">
        <p14:creationId xmlns:p14="http://schemas.microsoft.com/office/powerpoint/2010/main" val="393812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987464"/>
            <a:ext cx="733274" cy="2330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456514" y="2233372"/>
            <a:ext cx="5780358" cy="947499"/>
            <a:chOff x="614970" y="1998586"/>
            <a:chExt cx="8936431" cy="1831496"/>
          </a:xfrm>
        </p:grpSpPr>
        <p:grpSp>
          <p:nvGrpSpPr>
            <p:cNvPr id="7" name="그룹 6"/>
            <p:cNvGrpSpPr/>
            <p:nvPr/>
          </p:nvGrpSpPr>
          <p:grpSpPr>
            <a:xfrm>
              <a:off x="614970" y="1998586"/>
              <a:ext cx="8936431" cy="1831496"/>
              <a:chOff x="614970" y="2039302"/>
              <a:chExt cx="8936431" cy="1831496"/>
            </a:xfrm>
          </p:grpSpPr>
          <p:grpSp>
            <p:nvGrpSpPr>
              <p:cNvPr id="12" name="グループ化 13"/>
              <p:cNvGrpSpPr>
                <a:grpSpLocks/>
              </p:cNvGrpSpPr>
              <p:nvPr/>
            </p:nvGrpSpPr>
            <p:grpSpPr bwMode="auto">
              <a:xfrm>
                <a:off x="614970" y="2039302"/>
                <a:ext cx="4771794" cy="1831496"/>
                <a:chOff x="3789363" y="4088137"/>
                <a:chExt cx="3488097" cy="1091876"/>
              </a:xfrm>
            </p:grpSpPr>
            <p:pic>
              <p:nvPicPr>
                <p:cNvPr id="15" name="Picture 11" descr="プリラベル管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89363" y="4643438"/>
                  <a:ext cx="2735262" cy="536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" name="Picture 24" descr="新しいラベル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13381" y="4088137"/>
                  <a:ext cx="1545632" cy="429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Rectangle 20"/>
                <p:cNvSpPr>
                  <a:spLocks noChangeArrowheads="1"/>
                </p:cNvSpPr>
                <p:nvPr/>
              </p:nvSpPr>
              <p:spPr bwMode="auto">
                <a:xfrm>
                  <a:off x="4581525" y="4716463"/>
                  <a:ext cx="1395413" cy="431800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defTabSz="873579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ja-JP" altLang="en-US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下矢印 9"/>
                <p:cNvSpPr/>
                <p:nvPr/>
              </p:nvSpPr>
              <p:spPr>
                <a:xfrm rot="16200000">
                  <a:off x="6828911" y="4579394"/>
                  <a:ext cx="439687" cy="457410"/>
                </a:xfrm>
                <a:prstGeom prst="downArrow">
                  <a:avLst/>
                </a:prstGeom>
                <a:ln>
                  <a:solidFill>
                    <a:srgbClr val="0000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algn="l"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defTabSz="873579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  <a:defRPr/>
                  </a:pPr>
                  <a:endParaRPr lang="ja-JP" altLang="en-US" sz="1800" b="1">
                    <a:solidFill>
                      <a:srgbClr val="FFFFFF"/>
                    </a:solidFill>
                  </a:endParaRPr>
                </a:p>
              </p:txBody>
            </p:sp>
          </p:grpSp>
          <p:pic>
            <p:nvPicPr>
              <p:cNvPr id="13" name="Picture 11" descr="プリラベル管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9503" y="2893036"/>
                <a:ext cx="3741898" cy="900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4" descr="新しいラベル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7614" y="3037052"/>
                <a:ext cx="2331547" cy="756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8" name="직선 연결선 7"/>
            <p:cNvCxnSpPr/>
            <p:nvPr/>
          </p:nvCxnSpPr>
          <p:spPr bwMode="auto">
            <a:xfrm flipH="1">
              <a:off x="3468338" y="2646660"/>
              <a:ext cx="483774" cy="116051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 bwMode="auto">
            <a:xfrm flipH="1">
              <a:off x="1698665" y="2646660"/>
              <a:ext cx="497964" cy="116051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직선 연결선 9"/>
            <p:cNvCxnSpPr/>
            <p:nvPr/>
          </p:nvCxnSpPr>
          <p:spPr bwMode="auto">
            <a:xfrm flipH="1">
              <a:off x="1698665" y="2039304"/>
              <a:ext cx="497964" cy="118761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직선 연결선 10"/>
            <p:cNvCxnSpPr/>
            <p:nvPr/>
          </p:nvCxnSpPr>
          <p:spPr bwMode="auto">
            <a:xfrm flipH="1">
              <a:off x="3468338" y="2646660"/>
              <a:ext cx="172245" cy="50698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3" name="직사각형 22"/>
          <p:cNvSpPr/>
          <p:nvPr/>
        </p:nvSpPr>
        <p:spPr>
          <a:xfrm>
            <a:off x="982418" y="1581107"/>
            <a:ext cx="6598813" cy="288264"/>
          </a:xfrm>
          <a:prstGeom prst="rect">
            <a:avLst/>
          </a:prstGeom>
        </p:spPr>
        <p:txBody>
          <a:bodyPr wrap="none" lIns="87354" tIns="43678" rIns="87354" bIns="43678">
            <a:spAutoFit/>
          </a:bodyPr>
          <a:lstStyle/>
          <a:p>
            <a:pPr marL="272980" indent="-272980" defTabSz="873579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ko-KR" altLang="en-US" sz="1300" b="1" dirty="0">
                <a:solidFill>
                  <a:srgbClr val="4BACC6">
                    <a:lumMod val="50000"/>
                  </a:srgbClr>
                </a:solidFill>
                <a:latin typeface="Arial" pitchFamily="34" charset="0"/>
                <a:ea typeface="맑은 고딕" pitchFamily="50" charset="-127"/>
              </a:rPr>
              <a:t>채혈관 </a:t>
            </a:r>
            <a:r>
              <a:rPr kumimoji="1" lang="en-US" altLang="ko-KR" sz="1300" b="1" dirty="0">
                <a:solidFill>
                  <a:srgbClr val="4BACC6">
                    <a:lumMod val="50000"/>
                  </a:srgbClr>
                </a:solidFill>
                <a:latin typeface="Arial" pitchFamily="34" charset="0"/>
                <a:ea typeface="맑은 고딕" pitchFamily="50" charset="-127"/>
              </a:rPr>
              <a:t>pre-label </a:t>
            </a:r>
            <a:r>
              <a:rPr kumimoji="1" lang="ko-KR" altLang="en-US" sz="1300" b="1" dirty="0">
                <a:solidFill>
                  <a:srgbClr val="4BACC6">
                    <a:lumMod val="50000"/>
                  </a:srgbClr>
                </a:solidFill>
                <a:latin typeface="Arial" pitchFamily="34" charset="0"/>
                <a:ea typeface="맑은 고딕" pitchFamily="50" charset="-127"/>
              </a:rPr>
              <a:t>위로 </a:t>
            </a:r>
            <a:r>
              <a:rPr kumimoji="1" lang="ko-KR" altLang="en-US" sz="1300" b="1" dirty="0" err="1">
                <a:solidFill>
                  <a:srgbClr val="4BACC6">
                    <a:lumMod val="50000"/>
                  </a:srgbClr>
                </a:solidFill>
                <a:latin typeface="Arial" pitchFamily="34" charset="0"/>
                <a:ea typeface="맑은 고딕" pitchFamily="50" charset="-127"/>
              </a:rPr>
              <a:t>라벨링</a:t>
            </a:r>
            <a:r>
              <a:rPr kumimoji="1" lang="ko-KR" altLang="en-US" sz="1300" b="1" dirty="0">
                <a:solidFill>
                  <a:srgbClr val="4BACC6">
                    <a:lumMod val="50000"/>
                  </a:srgbClr>
                </a:solidFill>
                <a:latin typeface="Arial" pitchFamily="34" charset="0"/>
                <a:ea typeface="맑은 고딕" pitchFamily="50" charset="-127"/>
              </a:rPr>
              <a:t> 하여 바코드 인식 에러 방지 및 튜브 내부 확인 용이</a:t>
            </a:r>
            <a:endParaRPr kumimoji="1" lang="en-US" altLang="ko-KR" sz="1300" b="1" dirty="0">
              <a:solidFill>
                <a:srgbClr val="4BACC6">
                  <a:lumMod val="50000"/>
                </a:srgbClr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51383" y="4483968"/>
            <a:ext cx="4572000" cy="650992"/>
          </a:xfrm>
          <a:prstGeom prst="rect">
            <a:avLst/>
          </a:prstGeom>
        </p:spPr>
        <p:txBody>
          <a:bodyPr lIns="87354" tIns="43678" rIns="87354" bIns="43678">
            <a:spAutoFit/>
          </a:bodyPr>
          <a:lstStyle/>
          <a:p>
            <a:pPr marL="272980" indent="-272980" defTabSz="87357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300" b="1" dirty="0">
                <a:solidFill>
                  <a:srgbClr val="4BACC6">
                    <a:lumMod val="50000"/>
                  </a:srgbClr>
                </a:solidFill>
                <a:latin typeface="Arial" pitchFamily="34" charset="0"/>
                <a:ea typeface="맑은 고딕" pitchFamily="50" charset="-127"/>
              </a:rPr>
              <a:t>자동으로 튜브를 인식하고 잘못 섞여있을 시 </a:t>
            </a:r>
            <a:r>
              <a:rPr kumimoji="1" lang="ko-KR" altLang="en-US" sz="1300" b="1" dirty="0" err="1">
                <a:solidFill>
                  <a:srgbClr val="4BACC6">
                    <a:lumMod val="50000"/>
                  </a:srgbClr>
                </a:solidFill>
                <a:latin typeface="Arial" pitchFamily="34" charset="0"/>
                <a:ea typeface="맑은 고딕" pitchFamily="50" charset="-127"/>
              </a:rPr>
              <a:t>경고창</a:t>
            </a:r>
            <a:endParaRPr kumimoji="1" lang="en-US" altLang="ko-KR" sz="1300" b="1" dirty="0">
              <a:solidFill>
                <a:srgbClr val="4BACC6">
                  <a:lumMod val="50000"/>
                </a:srgbClr>
              </a:solidFill>
              <a:latin typeface="Arial" pitchFamily="34" charset="0"/>
              <a:ea typeface="맑은 고딕" pitchFamily="50" charset="-127"/>
            </a:endParaRPr>
          </a:p>
          <a:p>
            <a:pPr marL="272980" indent="-272980" defTabSz="87357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300" b="1" dirty="0">
                <a:solidFill>
                  <a:srgbClr val="4BACC6">
                    <a:lumMod val="50000"/>
                  </a:srgbClr>
                </a:solidFill>
                <a:latin typeface="Arial" pitchFamily="34" charset="0"/>
                <a:ea typeface="맑은 고딕" pitchFamily="50" charset="-127"/>
              </a:rPr>
              <a:t>모니터를 통해 각 서랍의 튜브 잔량 표시</a:t>
            </a:r>
            <a:endParaRPr kumimoji="1" lang="en-US" altLang="ko-KR" sz="1300" b="1" dirty="0">
              <a:solidFill>
                <a:srgbClr val="4BACC6">
                  <a:lumMod val="50000"/>
                </a:srgbClr>
              </a:solidFill>
              <a:latin typeface="Arial" pitchFamily="34" charset="0"/>
              <a:ea typeface="맑은 고딕" pitchFamily="50" charset="-127"/>
            </a:endParaRPr>
          </a:p>
        </p:txBody>
      </p:sp>
      <p:pic>
        <p:nvPicPr>
          <p:cNvPr id="29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714" y="4493682"/>
            <a:ext cx="1553629" cy="131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 flipH="1">
            <a:off x="7416575" y="4259731"/>
            <a:ext cx="677280" cy="23395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5" name="순서도: 순차적 액세스 저장소 34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7871" y="1082061"/>
            <a:ext cx="3239284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04.  </a:t>
            </a:r>
            <a:r>
              <a:rPr kumimoji="1" lang="en-US" altLang="ja-JP" b="1" dirty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O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pen Window </a:t>
            </a:r>
            <a:r>
              <a:rPr kumimoji="1" lang="en-US" altLang="ko-KR" b="1" dirty="0" err="1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Labelling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9078" y="3837035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8" name="순서도: 순차적 액세스 저장소 37"/>
          <p:cNvSpPr/>
          <p:nvPr/>
        </p:nvSpPr>
        <p:spPr>
          <a:xfrm>
            <a:off x="445894" y="3789040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83171" y="3837036"/>
            <a:ext cx="3852593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05. 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Remained Tube Recognition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31"/>
            <a:ext cx="8496944" cy="923279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dirty="0" smtClean="0">
              <a:latin typeface="휴먼둥근헤드라인" pitchFamily="18" charset="-127"/>
              <a:ea typeface="휴먼둥근헤드라인" pitchFamily="18" charset="-127"/>
            </a:endParaRPr>
          </a:p>
          <a:p>
            <a:pPr lvl="2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80520" y="2420899"/>
            <a:ext cx="3528392" cy="3521304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Labeling Module</a:t>
            </a:r>
          </a:p>
          <a:p>
            <a:pPr marL="1199475" lvl="2" indent="-285592">
              <a:buFont typeface="Wingdings" pitchFamily="2" charset="2"/>
              <a:buChar char="Ø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1~5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ea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자동채혈테이블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0~8 </a:t>
            </a: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ea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옵션사항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Terminal Unit</a:t>
            </a:r>
          </a:p>
          <a:p>
            <a:pPr marL="1199475" lvl="2" indent="-285592">
              <a:buFont typeface="Wingdings" pitchFamily="2" charset="2"/>
              <a:buChar char="Ø"/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Tray Stacker</a:t>
            </a:r>
          </a:p>
          <a:p>
            <a:pPr marL="1199475" lvl="2" indent="-285592">
              <a:buFont typeface="Wingdings" pitchFamily="2" charset="2"/>
              <a:buChar char="Ø"/>
            </a:pP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샘플 이송 라인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Bag Insert Unit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43" y="2163039"/>
            <a:ext cx="1230959" cy="391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53" y="2123912"/>
            <a:ext cx="1236321" cy="3907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471" y="2242994"/>
            <a:ext cx="2844575" cy="387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3. </a:t>
            </a:r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Features - </a:t>
            </a:r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Flexibility</a:t>
            </a:r>
            <a:endParaRPr lang="en-US" sz="2100" b="1" kern="0" dirty="0">
              <a:solidFill>
                <a:schemeClr val="tx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순서도: 순차적 액세스 저장소 12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7871" y="1082061"/>
            <a:ext cx="2766847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01.  </a:t>
            </a:r>
            <a:r>
              <a:rPr kumimoji="1" lang="ko-KR" altLang="en-US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다양한 </a:t>
            </a:r>
            <a:r>
              <a:rPr kumimoji="1" lang="ko-KR" altLang="en-US" b="1" dirty="0" err="1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커스터마이징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93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33528" y="53117"/>
            <a:ext cx="5586727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altLang="ko-KR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5-1. Product [ROBO-8001]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908731"/>
            <a:ext cx="8496944" cy="923279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dirty="0" smtClean="0">
              <a:latin typeface="휴먼둥근헤드라인" pitchFamily="18" charset="-127"/>
              <a:ea typeface="휴먼둥근헤드라인" pitchFamily="18" charset="-127"/>
            </a:endParaRPr>
          </a:p>
          <a:p>
            <a:pPr lvl="2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80520" y="2420899"/>
            <a:ext cx="3528392" cy="3521304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Labeling Module</a:t>
            </a:r>
          </a:p>
          <a:p>
            <a:pPr marL="1199475" lvl="2" indent="-285592">
              <a:buFont typeface="Wingdings" pitchFamily="2" charset="2"/>
              <a:buChar char="Ø"/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1~5 </a:t>
            </a: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ea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자동채혈테이블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0~8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ea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옵션사항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Terminal Unit</a:t>
            </a:r>
          </a:p>
          <a:p>
            <a:pPr marL="1199475" lvl="2" indent="-285592">
              <a:buFont typeface="Wingdings" pitchFamily="2" charset="2"/>
              <a:buChar char="Ø"/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Tray Stacker</a:t>
            </a:r>
          </a:p>
          <a:p>
            <a:pPr marL="1199475" lvl="2" indent="-285592">
              <a:buFont typeface="Wingdings" pitchFamily="2" charset="2"/>
              <a:buChar char="Ø"/>
            </a:pP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샘플 이송 라인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Ø"/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Bag Insert Unit</a:t>
            </a:r>
          </a:p>
        </p:txBody>
      </p:sp>
      <p:grpSp>
        <p:nvGrpSpPr>
          <p:cNvPr id="13" name="그룹 12"/>
          <p:cNvGrpSpPr>
            <a:grpSpLocks noChangeAspect="1"/>
          </p:cNvGrpSpPr>
          <p:nvPr/>
        </p:nvGrpSpPr>
        <p:grpSpPr bwMode="auto">
          <a:xfrm>
            <a:off x="3149719" y="1952046"/>
            <a:ext cx="5751369" cy="3990146"/>
            <a:chOff x="1168316" y="1007044"/>
            <a:chExt cx="8251135" cy="5188240"/>
          </a:xfrm>
        </p:grpSpPr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2794" y="1007044"/>
              <a:ext cx="6806657" cy="5188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352"/>
            <a:stretch>
              <a:fillRect/>
            </a:stretch>
          </p:blipFill>
          <p:spPr bwMode="auto">
            <a:xfrm>
              <a:off x="1168316" y="1145752"/>
              <a:ext cx="4084311" cy="4815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1" name="순서도: 순차적 액세스 저장소 10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7871" y="1082061"/>
            <a:ext cx="2766847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01.  </a:t>
            </a:r>
            <a:r>
              <a:rPr kumimoji="1" lang="ko-KR" altLang="en-US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다양한 </a:t>
            </a:r>
            <a:r>
              <a:rPr kumimoji="1" lang="ko-KR" altLang="en-US" b="1" dirty="0" err="1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커스터마이징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24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21"/>
            <a:ext cx="8496944" cy="4182626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z="2400" dirty="0" smtClean="0"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en-US" altLang="ko-KR" sz="2400" dirty="0">
              <a:latin typeface="휴먼둥근헤드라인" pitchFamily="18" charset="-127"/>
              <a:ea typeface="휴먼둥근헤드라인" pitchFamily="18" charset="-127"/>
            </a:endParaRPr>
          </a:p>
          <a:p>
            <a:pPr marL="285592" indent="-285592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가격 유동성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활용성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dirty="0" smtClean="0">
              <a:latin typeface="휴먼둥근헤드라인" pitchFamily="18" charset="-127"/>
              <a:ea typeface="휴먼둥근헤드라인" pitchFamily="18" charset="-127"/>
            </a:endParaRPr>
          </a:p>
          <a:p>
            <a:pPr lvl="2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58" name="グループ化 5"/>
          <p:cNvGrpSpPr/>
          <p:nvPr/>
        </p:nvGrpSpPr>
        <p:grpSpPr>
          <a:xfrm>
            <a:off x="895987" y="2577582"/>
            <a:ext cx="1182569" cy="995441"/>
            <a:chOff x="0" y="123826"/>
            <a:chExt cx="1257301" cy="1019175"/>
          </a:xfrm>
        </p:grpSpPr>
        <p:sp>
          <p:nvSpPr>
            <p:cNvPr id="196" name="正方形/長方形 6"/>
            <p:cNvSpPr/>
            <p:nvPr/>
          </p:nvSpPr>
          <p:spPr>
            <a:xfrm>
              <a:off x="1" y="123826"/>
              <a:ext cx="1257300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cxnSp>
          <p:nvCxnSpPr>
            <p:cNvPr id="197" name="直線コネクタ 7"/>
            <p:cNvCxnSpPr>
              <a:stCxn id="196" idx="1"/>
              <a:endCxn id="196" idx="3"/>
            </p:cNvCxnSpPr>
            <p:nvPr/>
          </p:nvCxnSpPr>
          <p:spPr>
            <a:xfrm>
              <a:off x="1" y="461964"/>
              <a:ext cx="12573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正方形/長方形 8"/>
            <p:cNvSpPr/>
            <p:nvPr/>
          </p:nvSpPr>
          <p:spPr>
            <a:xfrm>
              <a:off x="0" y="809626"/>
              <a:ext cx="628651" cy="33337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</a:rPr>
                <a:t>ROBO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99" name="円/楕円 9"/>
            <p:cNvSpPr/>
            <p:nvPr/>
          </p:nvSpPr>
          <p:spPr>
            <a:xfrm>
              <a:off x="266701" y="50482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200" name="円/楕円 10"/>
            <p:cNvSpPr/>
            <p:nvPr/>
          </p:nvSpPr>
          <p:spPr>
            <a:xfrm>
              <a:off x="266701" y="65722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201" name="円/楕円 11"/>
            <p:cNvSpPr/>
            <p:nvPr/>
          </p:nvSpPr>
          <p:spPr>
            <a:xfrm>
              <a:off x="485776" y="50482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202" name="円/楕円 12"/>
            <p:cNvSpPr/>
            <p:nvPr/>
          </p:nvSpPr>
          <p:spPr>
            <a:xfrm>
              <a:off x="485776" y="65722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203" name="円/楕円 13"/>
            <p:cNvSpPr/>
            <p:nvPr/>
          </p:nvSpPr>
          <p:spPr>
            <a:xfrm>
              <a:off x="933451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204" name="円/楕円 14"/>
            <p:cNvSpPr/>
            <p:nvPr/>
          </p:nvSpPr>
          <p:spPr>
            <a:xfrm>
              <a:off x="933451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205" name="円/楕円 15"/>
            <p:cNvSpPr/>
            <p:nvPr/>
          </p:nvSpPr>
          <p:spPr>
            <a:xfrm>
              <a:off x="1152526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206" name="円/楕円 16"/>
            <p:cNvSpPr/>
            <p:nvPr/>
          </p:nvSpPr>
          <p:spPr>
            <a:xfrm>
              <a:off x="1152526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207" name="左矢印 17"/>
            <p:cNvSpPr/>
            <p:nvPr/>
          </p:nvSpPr>
          <p:spPr>
            <a:xfrm>
              <a:off x="666751" y="561976"/>
              <a:ext cx="47625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208" name="左矢印 18"/>
            <p:cNvSpPr/>
            <p:nvPr/>
          </p:nvSpPr>
          <p:spPr>
            <a:xfrm rot="10800000">
              <a:off x="266701" y="219076"/>
              <a:ext cx="4191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</p:grpSp>
      <p:grpSp>
        <p:nvGrpSpPr>
          <p:cNvPr id="159" name="グループ化 19"/>
          <p:cNvGrpSpPr/>
          <p:nvPr/>
        </p:nvGrpSpPr>
        <p:grpSpPr>
          <a:xfrm>
            <a:off x="2087505" y="2456639"/>
            <a:ext cx="1182568" cy="1116383"/>
            <a:chOff x="1266826" y="0"/>
            <a:chExt cx="1371600" cy="1143001"/>
          </a:xfrm>
        </p:grpSpPr>
        <p:sp>
          <p:nvSpPr>
            <p:cNvPr id="185" name="正方形/長方形 20"/>
            <p:cNvSpPr/>
            <p:nvPr/>
          </p:nvSpPr>
          <p:spPr>
            <a:xfrm>
              <a:off x="1266826" y="123826"/>
              <a:ext cx="13620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cxnSp>
          <p:nvCxnSpPr>
            <p:cNvPr id="186" name="直線コネクタ 21"/>
            <p:cNvCxnSpPr/>
            <p:nvPr/>
          </p:nvCxnSpPr>
          <p:spPr>
            <a:xfrm>
              <a:off x="1276351" y="461964"/>
              <a:ext cx="13620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正方形/長方形 22"/>
            <p:cNvSpPr/>
            <p:nvPr/>
          </p:nvSpPr>
          <p:spPr>
            <a:xfrm>
              <a:off x="2095501" y="466726"/>
              <a:ext cx="276225" cy="6762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88" name="円/楕円 23"/>
            <p:cNvSpPr/>
            <p:nvPr/>
          </p:nvSpPr>
          <p:spPr>
            <a:xfrm>
              <a:off x="2095501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89" name="円/楕円 24"/>
            <p:cNvSpPr/>
            <p:nvPr/>
          </p:nvSpPr>
          <p:spPr>
            <a:xfrm>
              <a:off x="2095501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90" name="円/楕円 25"/>
            <p:cNvSpPr/>
            <p:nvPr/>
          </p:nvSpPr>
          <p:spPr>
            <a:xfrm>
              <a:off x="2314576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91" name="円/楕円 26"/>
            <p:cNvSpPr/>
            <p:nvPr/>
          </p:nvSpPr>
          <p:spPr>
            <a:xfrm>
              <a:off x="2314576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92" name="フローチャート : 組合せ 27"/>
            <p:cNvSpPr/>
            <p:nvPr/>
          </p:nvSpPr>
          <p:spPr>
            <a:xfrm>
              <a:off x="1304926" y="0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93" name="フローチャート : 組合せ 28"/>
            <p:cNvSpPr/>
            <p:nvPr/>
          </p:nvSpPr>
          <p:spPr>
            <a:xfrm>
              <a:off x="1933576" y="0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94" name="フローチャート : 組合せ 29"/>
            <p:cNvSpPr/>
            <p:nvPr/>
          </p:nvSpPr>
          <p:spPr>
            <a:xfrm>
              <a:off x="2162176" y="1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95" name="上下矢印 30"/>
            <p:cNvSpPr/>
            <p:nvPr/>
          </p:nvSpPr>
          <p:spPr>
            <a:xfrm>
              <a:off x="2200276" y="590551"/>
              <a:ext cx="45719" cy="43815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</p:grpSp>
      <p:grpSp>
        <p:nvGrpSpPr>
          <p:cNvPr id="160" name="グループ化 31"/>
          <p:cNvGrpSpPr/>
          <p:nvPr/>
        </p:nvGrpSpPr>
        <p:grpSpPr>
          <a:xfrm>
            <a:off x="3270073" y="2456639"/>
            <a:ext cx="1182568" cy="1116383"/>
            <a:chOff x="2524126" y="0"/>
            <a:chExt cx="1371600" cy="1143001"/>
          </a:xfrm>
        </p:grpSpPr>
        <p:sp>
          <p:nvSpPr>
            <p:cNvPr id="174" name="正方形/長方形 32"/>
            <p:cNvSpPr/>
            <p:nvPr/>
          </p:nvSpPr>
          <p:spPr>
            <a:xfrm>
              <a:off x="2524126" y="123826"/>
              <a:ext cx="13620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cxnSp>
          <p:nvCxnSpPr>
            <p:cNvPr id="175" name="直線コネクタ 33"/>
            <p:cNvCxnSpPr/>
            <p:nvPr/>
          </p:nvCxnSpPr>
          <p:spPr>
            <a:xfrm>
              <a:off x="2533651" y="461964"/>
              <a:ext cx="13620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正方形/長方形 34"/>
            <p:cNvSpPr/>
            <p:nvPr/>
          </p:nvSpPr>
          <p:spPr>
            <a:xfrm>
              <a:off x="3352801" y="466726"/>
              <a:ext cx="276225" cy="6762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77" name="円/楕円 35"/>
            <p:cNvSpPr/>
            <p:nvPr/>
          </p:nvSpPr>
          <p:spPr>
            <a:xfrm>
              <a:off x="3352801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78" name="円/楕円 36"/>
            <p:cNvSpPr/>
            <p:nvPr/>
          </p:nvSpPr>
          <p:spPr>
            <a:xfrm>
              <a:off x="3352801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79" name="円/楕円 37"/>
            <p:cNvSpPr/>
            <p:nvPr/>
          </p:nvSpPr>
          <p:spPr>
            <a:xfrm>
              <a:off x="3571876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80" name="円/楕円 38"/>
            <p:cNvSpPr/>
            <p:nvPr/>
          </p:nvSpPr>
          <p:spPr>
            <a:xfrm>
              <a:off x="3571876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81" name="フローチャート : 組合せ 39"/>
            <p:cNvSpPr/>
            <p:nvPr/>
          </p:nvSpPr>
          <p:spPr>
            <a:xfrm>
              <a:off x="2562226" y="0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82" name="フローチャート : 組合せ 40"/>
            <p:cNvSpPr/>
            <p:nvPr/>
          </p:nvSpPr>
          <p:spPr>
            <a:xfrm>
              <a:off x="3190876" y="0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83" name="フローチャート : 組合せ 41"/>
            <p:cNvSpPr/>
            <p:nvPr/>
          </p:nvSpPr>
          <p:spPr>
            <a:xfrm>
              <a:off x="3419476" y="1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84" name="上下矢印 42"/>
            <p:cNvSpPr/>
            <p:nvPr/>
          </p:nvSpPr>
          <p:spPr>
            <a:xfrm>
              <a:off x="3457576" y="590551"/>
              <a:ext cx="45719" cy="43815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</p:grpSp>
      <p:sp>
        <p:nvSpPr>
          <p:cNvPr id="162" name="正方形/長方形 67"/>
          <p:cNvSpPr/>
          <p:nvPr/>
        </p:nvSpPr>
        <p:spPr>
          <a:xfrm>
            <a:off x="4440018" y="2635883"/>
            <a:ext cx="227092" cy="50237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02" y="1389397"/>
            <a:ext cx="1912732" cy="2742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正方形/長方形 72"/>
          <p:cNvSpPr/>
          <p:nvPr/>
        </p:nvSpPr>
        <p:spPr>
          <a:xfrm>
            <a:off x="5185025" y="2604615"/>
            <a:ext cx="1187175" cy="604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テキスト ボックス 195"/>
          <p:cNvSpPr txBox="1"/>
          <p:nvPr/>
        </p:nvSpPr>
        <p:spPr>
          <a:xfrm>
            <a:off x="5185025" y="2757662"/>
            <a:ext cx="1187175" cy="288254"/>
          </a:xfrm>
          <a:prstGeom prst="rect">
            <a:avLst/>
          </a:prstGeom>
          <a:noFill/>
        </p:spPr>
        <p:txBody>
          <a:bodyPr wrap="square" lIns="87344" tIns="43673" rIns="87344" bIns="43673" rtlCol="0">
            <a:spAutoFit/>
          </a:bodyPr>
          <a:lstStyle/>
          <a:p>
            <a:pPr algn="ctr"/>
            <a:r>
              <a:rPr kumimoji="1" lang="en-US" altLang="ja-JP" sz="1300" dirty="0">
                <a:latin typeface="Arial" panose="020B0604020202020204" pitchFamily="34" charset="0"/>
                <a:cs typeface="Arial" panose="020B0604020202020204" pitchFamily="34" charset="0"/>
              </a:rPr>
              <a:t>Local Table</a:t>
            </a:r>
            <a:endParaRPr kumimoji="1" lang="ja-JP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4" name="グループ化 5"/>
          <p:cNvGrpSpPr/>
          <p:nvPr/>
        </p:nvGrpSpPr>
        <p:grpSpPr>
          <a:xfrm>
            <a:off x="894434" y="4702078"/>
            <a:ext cx="1182569" cy="995441"/>
            <a:chOff x="0" y="123826"/>
            <a:chExt cx="1257301" cy="1019175"/>
          </a:xfrm>
        </p:grpSpPr>
        <p:sp>
          <p:nvSpPr>
            <p:cNvPr id="95" name="正方形/長方形 6"/>
            <p:cNvSpPr/>
            <p:nvPr/>
          </p:nvSpPr>
          <p:spPr>
            <a:xfrm>
              <a:off x="1" y="123826"/>
              <a:ext cx="1257300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cxnSp>
          <p:nvCxnSpPr>
            <p:cNvPr id="96" name="直線コネクタ 7"/>
            <p:cNvCxnSpPr>
              <a:stCxn id="95" idx="1"/>
              <a:endCxn id="95" idx="3"/>
            </p:cNvCxnSpPr>
            <p:nvPr/>
          </p:nvCxnSpPr>
          <p:spPr>
            <a:xfrm>
              <a:off x="1" y="461964"/>
              <a:ext cx="12573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正方形/長方形 8"/>
            <p:cNvSpPr/>
            <p:nvPr/>
          </p:nvSpPr>
          <p:spPr>
            <a:xfrm>
              <a:off x="0" y="809626"/>
              <a:ext cx="628651" cy="33337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b="1" dirty="0"/>
                <a:t>ROBO</a:t>
              </a:r>
              <a:endParaRPr kumimoji="1" lang="ja-JP" altLang="en-US" b="1" dirty="0"/>
            </a:p>
          </p:txBody>
        </p:sp>
        <p:sp>
          <p:nvSpPr>
            <p:cNvPr id="98" name="円/楕円 9"/>
            <p:cNvSpPr/>
            <p:nvPr/>
          </p:nvSpPr>
          <p:spPr>
            <a:xfrm>
              <a:off x="266701" y="50482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99" name="円/楕円 10"/>
            <p:cNvSpPr/>
            <p:nvPr/>
          </p:nvSpPr>
          <p:spPr>
            <a:xfrm>
              <a:off x="266701" y="65722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00" name="円/楕円 11"/>
            <p:cNvSpPr/>
            <p:nvPr/>
          </p:nvSpPr>
          <p:spPr>
            <a:xfrm>
              <a:off x="485776" y="50482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01" name="円/楕円 12"/>
            <p:cNvSpPr/>
            <p:nvPr/>
          </p:nvSpPr>
          <p:spPr>
            <a:xfrm>
              <a:off x="485776" y="65722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02" name="円/楕円 13"/>
            <p:cNvSpPr/>
            <p:nvPr/>
          </p:nvSpPr>
          <p:spPr>
            <a:xfrm>
              <a:off x="933451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03" name="円/楕円 14"/>
            <p:cNvSpPr/>
            <p:nvPr/>
          </p:nvSpPr>
          <p:spPr>
            <a:xfrm>
              <a:off x="933451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04" name="円/楕円 15"/>
            <p:cNvSpPr/>
            <p:nvPr/>
          </p:nvSpPr>
          <p:spPr>
            <a:xfrm>
              <a:off x="1152526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05" name="円/楕円 16"/>
            <p:cNvSpPr/>
            <p:nvPr/>
          </p:nvSpPr>
          <p:spPr>
            <a:xfrm>
              <a:off x="1152526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06" name="左矢印 17"/>
            <p:cNvSpPr/>
            <p:nvPr/>
          </p:nvSpPr>
          <p:spPr>
            <a:xfrm>
              <a:off x="666751" y="561976"/>
              <a:ext cx="47625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07" name="左矢印 18"/>
            <p:cNvSpPr/>
            <p:nvPr/>
          </p:nvSpPr>
          <p:spPr>
            <a:xfrm rot="10800000">
              <a:off x="266701" y="219076"/>
              <a:ext cx="4191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</p:grpSp>
      <p:grpSp>
        <p:nvGrpSpPr>
          <p:cNvPr id="108" name="グループ化 19"/>
          <p:cNvGrpSpPr/>
          <p:nvPr/>
        </p:nvGrpSpPr>
        <p:grpSpPr>
          <a:xfrm>
            <a:off x="2085952" y="4581135"/>
            <a:ext cx="1182568" cy="1116383"/>
            <a:chOff x="1266826" y="0"/>
            <a:chExt cx="1371600" cy="1143001"/>
          </a:xfrm>
        </p:grpSpPr>
        <p:sp>
          <p:nvSpPr>
            <p:cNvPr id="109" name="正方形/長方形 20"/>
            <p:cNvSpPr/>
            <p:nvPr/>
          </p:nvSpPr>
          <p:spPr>
            <a:xfrm>
              <a:off x="1266826" y="123826"/>
              <a:ext cx="13620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cxnSp>
          <p:nvCxnSpPr>
            <p:cNvPr id="110" name="直線コネクタ 21"/>
            <p:cNvCxnSpPr/>
            <p:nvPr/>
          </p:nvCxnSpPr>
          <p:spPr>
            <a:xfrm>
              <a:off x="1276351" y="461964"/>
              <a:ext cx="13620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正方形/長方形 22"/>
            <p:cNvSpPr/>
            <p:nvPr/>
          </p:nvSpPr>
          <p:spPr>
            <a:xfrm>
              <a:off x="2095501" y="466726"/>
              <a:ext cx="276225" cy="6762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12" name="円/楕円 23"/>
            <p:cNvSpPr/>
            <p:nvPr/>
          </p:nvSpPr>
          <p:spPr>
            <a:xfrm>
              <a:off x="2095501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13" name="円/楕円 24"/>
            <p:cNvSpPr/>
            <p:nvPr/>
          </p:nvSpPr>
          <p:spPr>
            <a:xfrm>
              <a:off x="2095501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14" name="円/楕円 25"/>
            <p:cNvSpPr/>
            <p:nvPr/>
          </p:nvSpPr>
          <p:spPr>
            <a:xfrm>
              <a:off x="2314576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15" name="円/楕円 26"/>
            <p:cNvSpPr/>
            <p:nvPr/>
          </p:nvSpPr>
          <p:spPr>
            <a:xfrm>
              <a:off x="2314576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16" name="フローチャート : 組合せ 27"/>
            <p:cNvSpPr/>
            <p:nvPr/>
          </p:nvSpPr>
          <p:spPr>
            <a:xfrm>
              <a:off x="1304926" y="0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17" name="フローチャート : 組合せ 28"/>
            <p:cNvSpPr/>
            <p:nvPr/>
          </p:nvSpPr>
          <p:spPr>
            <a:xfrm>
              <a:off x="1933576" y="0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18" name="フローチャート : 組合せ 29"/>
            <p:cNvSpPr/>
            <p:nvPr/>
          </p:nvSpPr>
          <p:spPr>
            <a:xfrm>
              <a:off x="2162176" y="1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19" name="上下矢印 30"/>
            <p:cNvSpPr/>
            <p:nvPr/>
          </p:nvSpPr>
          <p:spPr>
            <a:xfrm>
              <a:off x="2200276" y="590551"/>
              <a:ext cx="45719" cy="43815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</p:grpSp>
      <p:grpSp>
        <p:nvGrpSpPr>
          <p:cNvPr id="120" name="グループ化 31"/>
          <p:cNvGrpSpPr/>
          <p:nvPr/>
        </p:nvGrpSpPr>
        <p:grpSpPr>
          <a:xfrm>
            <a:off x="3268520" y="4581135"/>
            <a:ext cx="1182568" cy="1116383"/>
            <a:chOff x="2524126" y="0"/>
            <a:chExt cx="1371600" cy="1143001"/>
          </a:xfrm>
        </p:grpSpPr>
        <p:sp>
          <p:nvSpPr>
            <p:cNvPr id="121" name="正方形/長方形 32"/>
            <p:cNvSpPr/>
            <p:nvPr/>
          </p:nvSpPr>
          <p:spPr>
            <a:xfrm>
              <a:off x="2524126" y="123826"/>
              <a:ext cx="13620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cxnSp>
          <p:nvCxnSpPr>
            <p:cNvPr id="122" name="直線コネクタ 33"/>
            <p:cNvCxnSpPr/>
            <p:nvPr/>
          </p:nvCxnSpPr>
          <p:spPr>
            <a:xfrm>
              <a:off x="2533651" y="461964"/>
              <a:ext cx="13620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正方形/長方形 34"/>
            <p:cNvSpPr/>
            <p:nvPr/>
          </p:nvSpPr>
          <p:spPr>
            <a:xfrm>
              <a:off x="3352801" y="466726"/>
              <a:ext cx="276225" cy="6762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24" name="円/楕円 35"/>
            <p:cNvSpPr/>
            <p:nvPr/>
          </p:nvSpPr>
          <p:spPr>
            <a:xfrm>
              <a:off x="3352801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25" name="円/楕円 36"/>
            <p:cNvSpPr/>
            <p:nvPr/>
          </p:nvSpPr>
          <p:spPr>
            <a:xfrm>
              <a:off x="3352801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26" name="円/楕円 37"/>
            <p:cNvSpPr/>
            <p:nvPr/>
          </p:nvSpPr>
          <p:spPr>
            <a:xfrm>
              <a:off x="3571876" y="1809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27" name="円/楕円 38"/>
            <p:cNvSpPr/>
            <p:nvPr/>
          </p:nvSpPr>
          <p:spPr>
            <a:xfrm>
              <a:off x="3571876" y="333376"/>
              <a:ext cx="66675" cy="85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28" name="フローチャート : 組合せ 39"/>
            <p:cNvSpPr/>
            <p:nvPr/>
          </p:nvSpPr>
          <p:spPr>
            <a:xfrm>
              <a:off x="2562226" y="0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29" name="フローチャート : 組合せ 40"/>
            <p:cNvSpPr/>
            <p:nvPr/>
          </p:nvSpPr>
          <p:spPr>
            <a:xfrm>
              <a:off x="3190876" y="0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30" name="フローチャート : 組合せ 41"/>
            <p:cNvSpPr/>
            <p:nvPr/>
          </p:nvSpPr>
          <p:spPr>
            <a:xfrm>
              <a:off x="3419476" y="1"/>
              <a:ext cx="142875" cy="104775"/>
            </a:xfrm>
            <a:prstGeom prst="flowChartMerg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  <p:sp>
          <p:nvSpPr>
            <p:cNvPr id="131" name="上下矢印 42"/>
            <p:cNvSpPr/>
            <p:nvPr/>
          </p:nvSpPr>
          <p:spPr>
            <a:xfrm>
              <a:off x="3457576" y="590551"/>
              <a:ext cx="45719" cy="43815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/>
            </a:p>
          </p:txBody>
        </p:sp>
      </p:grpSp>
      <p:sp>
        <p:nvSpPr>
          <p:cNvPr id="132" name="正方形/長方形 67"/>
          <p:cNvSpPr/>
          <p:nvPr/>
        </p:nvSpPr>
        <p:spPr>
          <a:xfrm>
            <a:off x="4436545" y="4760379"/>
            <a:ext cx="227092" cy="50237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3" name="グループ化 1"/>
          <p:cNvGrpSpPr/>
          <p:nvPr/>
        </p:nvGrpSpPr>
        <p:grpSpPr>
          <a:xfrm rot="5400000">
            <a:off x="4846473" y="5325551"/>
            <a:ext cx="1252494" cy="582324"/>
            <a:chOff x="6876256" y="2259234"/>
            <a:chExt cx="1282357" cy="619124"/>
          </a:xfrm>
        </p:grpSpPr>
        <p:sp>
          <p:nvSpPr>
            <p:cNvPr id="134" name="正方形/長方形 72"/>
            <p:cNvSpPr/>
            <p:nvPr/>
          </p:nvSpPr>
          <p:spPr>
            <a:xfrm>
              <a:off x="6876256" y="2259234"/>
              <a:ext cx="1262198" cy="619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テキスト ボックス 195"/>
            <p:cNvSpPr txBox="1"/>
            <p:nvPr/>
          </p:nvSpPr>
          <p:spPr>
            <a:xfrm>
              <a:off x="6896415" y="2414386"/>
              <a:ext cx="1262198" cy="31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300" dirty="0">
                  <a:latin typeface="Arial" panose="020B0604020202020204" pitchFamily="34" charset="0"/>
                  <a:cs typeface="Arial" panose="020B0604020202020204" pitchFamily="34" charset="0"/>
                </a:rPr>
                <a:t>Local Table</a:t>
              </a:r>
              <a:endParaRPr kumimoji="1" lang="ja-JP" altLang="en-US" sz="1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6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3. </a:t>
            </a:r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Features - </a:t>
            </a:r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Flexibility</a:t>
            </a:r>
            <a:endParaRPr lang="en-US" sz="2100" b="1" kern="0" dirty="0">
              <a:solidFill>
                <a:schemeClr val="tx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8" name="순서도: 순차적 액세스 저장소 137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77871" y="1082061"/>
            <a:ext cx="2082878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02. 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Terminal Unit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86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21"/>
            <a:ext cx="8496944" cy="1898010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sz="2400" dirty="0">
              <a:latin typeface="휴먼둥근헤드라인" pitchFamily="18" charset="-127"/>
              <a:ea typeface="휴먼둥근헤드라인" pitchFamily="18" charset="-127"/>
            </a:endParaRPr>
          </a:p>
          <a:p>
            <a:pPr marL="285592" indent="-285592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채혈 환자 중 응급을 요하는 경우 ⇒ 최우선순위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라벨링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부여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장애인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노약자 채혈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/ VIP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채혈 활용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76" y="2636912"/>
            <a:ext cx="7767464" cy="3949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3. </a:t>
            </a:r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Features - </a:t>
            </a:r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Flexibility</a:t>
            </a:r>
            <a:endParaRPr lang="en-US" sz="2100" b="1" kern="0" dirty="0">
              <a:solidFill>
                <a:schemeClr val="tx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8" name="순서도: 순차적 액세스 저장소 167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77871" y="1082061"/>
            <a:ext cx="2471894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03. 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Priority Function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74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412777"/>
            <a:ext cx="4615112" cy="1236670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marL="285592" indent="-285592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채혈테이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블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⇒ 일반 채혈 환자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Tray Stacker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⇒ 노약자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or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장애인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429" y="3019663"/>
            <a:ext cx="46291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73"/>
          <p:cNvSpPr>
            <a:spLocks noEditPoints="1"/>
          </p:cNvSpPr>
          <p:nvPr/>
        </p:nvSpPr>
        <p:spPr bwMode="auto">
          <a:xfrm rot="5400000">
            <a:off x="4465018" y="5014493"/>
            <a:ext cx="368300" cy="368300"/>
          </a:xfrm>
          <a:custGeom>
            <a:avLst/>
            <a:gdLst/>
            <a:ahLst/>
            <a:cxnLst>
              <a:cxn ang="0">
                <a:pos x="103" y="38"/>
              </a:cxn>
              <a:cxn ang="0">
                <a:pos x="58" y="51"/>
              </a:cxn>
              <a:cxn ang="0">
                <a:pos x="35" y="76"/>
              </a:cxn>
              <a:cxn ang="0">
                <a:pos x="29" y="154"/>
              </a:cxn>
              <a:cxn ang="0">
                <a:pos x="20" y="163"/>
              </a:cxn>
              <a:cxn ang="0">
                <a:pos x="23" y="192"/>
              </a:cxn>
              <a:cxn ang="0">
                <a:pos x="37" y="215"/>
              </a:cxn>
              <a:cxn ang="0">
                <a:pos x="60" y="229"/>
              </a:cxn>
              <a:cxn ang="0">
                <a:pos x="155" y="232"/>
              </a:cxn>
              <a:cxn ang="0">
                <a:pos x="182" y="225"/>
              </a:cxn>
              <a:cxn ang="0">
                <a:pos x="202" y="208"/>
              </a:cxn>
              <a:cxn ang="0">
                <a:pos x="212" y="183"/>
              </a:cxn>
              <a:cxn ang="0">
                <a:pos x="209" y="161"/>
              </a:cxn>
              <a:cxn ang="0">
                <a:pos x="203" y="150"/>
              </a:cxn>
              <a:cxn ang="0">
                <a:pos x="192" y="67"/>
              </a:cxn>
              <a:cxn ang="0">
                <a:pos x="166" y="44"/>
              </a:cxn>
              <a:cxn ang="0">
                <a:pos x="133" y="38"/>
              </a:cxn>
              <a:cxn ang="0">
                <a:pos x="184" y="43"/>
              </a:cxn>
              <a:cxn ang="0">
                <a:pos x="195" y="43"/>
              </a:cxn>
              <a:cxn ang="0">
                <a:pos x="199" y="32"/>
              </a:cxn>
              <a:cxn ang="0">
                <a:pos x="178" y="14"/>
              </a:cxn>
              <a:cxn ang="0">
                <a:pos x="142" y="1"/>
              </a:cxn>
              <a:cxn ang="0">
                <a:pos x="104" y="0"/>
              </a:cxn>
              <a:cxn ang="0">
                <a:pos x="66" y="8"/>
              </a:cxn>
              <a:cxn ang="0">
                <a:pos x="34" y="29"/>
              </a:cxn>
              <a:cxn ang="0">
                <a:pos x="35" y="40"/>
              </a:cxn>
              <a:cxn ang="0">
                <a:pos x="45" y="44"/>
              </a:cxn>
              <a:cxn ang="0">
                <a:pos x="82" y="38"/>
              </a:cxn>
              <a:cxn ang="0">
                <a:pos x="15" y="164"/>
              </a:cxn>
              <a:cxn ang="0">
                <a:pos x="27" y="158"/>
              </a:cxn>
              <a:cxn ang="0">
                <a:pos x="29" y="63"/>
              </a:cxn>
              <a:cxn ang="0">
                <a:pos x="23" y="51"/>
              </a:cxn>
              <a:cxn ang="0">
                <a:pos x="10" y="49"/>
              </a:cxn>
              <a:cxn ang="0">
                <a:pos x="1" y="58"/>
              </a:cxn>
              <a:cxn ang="0">
                <a:pos x="1" y="154"/>
              </a:cxn>
              <a:cxn ang="0">
                <a:pos x="10" y="163"/>
              </a:cxn>
              <a:cxn ang="0">
                <a:pos x="222" y="163"/>
              </a:cxn>
              <a:cxn ang="0">
                <a:pos x="232" y="154"/>
              </a:cxn>
              <a:cxn ang="0">
                <a:pos x="232" y="58"/>
              </a:cxn>
              <a:cxn ang="0">
                <a:pos x="222" y="49"/>
              </a:cxn>
              <a:cxn ang="0">
                <a:pos x="209" y="51"/>
              </a:cxn>
              <a:cxn ang="0">
                <a:pos x="203" y="63"/>
              </a:cxn>
              <a:cxn ang="0">
                <a:pos x="206" y="158"/>
              </a:cxn>
              <a:cxn ang="0">
                <a:pos x="218" y="164"/>
              </a:cxn>
            </a:cxnLst>
            <a:rect l="0" t="0" r="r" b="b"/>
            <a:pathLst>
              <a:path w="232" h="232">
                <a:moveTo>
                  <a:pt x="157" y="39"/>
                </a:moveTo>
                <a:lnTo>
                  <a:pt x="130" y="38"/>
                </a:lnTo>
                <a:lnTo>
                  <a:pt x="103" y="38"/>
                </a:lnTo>
                <a:lnTo>
                  <a:pt x="77" y="39"/>
                </a:lnTo>
                <a:lnTo>
                  <a:pt x="67" y="44"/>
                </a:lnTo>
                <a:lnTo>
                  <a:pt x="58" y="51"/>
                </a:lnTo>
                <a:lnTo>
                  <a:pt x="49" y="59"/>
                </a:lnTo>
                <a:lnTo>
                  <a:pt x="41" y="67"/>
                </a:lnTo>
                <a:lnTo>
                  <a:pt x="35" y="76"/>
                </a:lnTo>
                <a:lnTo>
                  <a:pt x="29" y="87"/>
                </a:lnTo>
                <a:lnTo>
                  <a:pt x="29" y="150"/>
                </a:lnTo>
                <a:lnTo>
                  <a:pt x="29" y="154"/>
                </a:lnTo>
                <a:lnTo>
                  <a:pt x="27" y="158"/>
                </a:lnTo>
                <a:lnTo>
                  <a:pt x="24" y="161"/>
                </a:lnTo>
                <a:lnTo>
                  <a:pt x="20" y="163"/>
                </a:lnTo>
                <a:lnTo>
                  <a:pt x="20" y="174"/>
                </a:lnTo>
                <a:lnTo>
                  <a:pt x="21" y="183"/>
                </a:lnTo>
                <a:lnTo>
                  <a:pt x="23" y="192"/>
                </a:lnTo>
                <a:lnTo>
                  <a:pt x="26" y="200"/>
                </a:lnTo>
                <a:lnTo>
                  <a:pt x="31" y="208"/>
                </a:lnTo>
                <a:lnTo>
                  <a:pt x="37" y="215"/>
                </a:lnTo>
                <a:lnTo>
                  <a:pt x="44" y="221"/>
                </a:lnTo>
                <a:lnTo>
                  <a:pt x="52" y="225"/>
                </a:lnTo>
                <a:lnTo>
                  <a:pt x="60" y="229"/>
                </a:lnTo>
                <a:lnTo>
                  <a:pt x="69" y="231"/>
                </a:lnTo>
                <a:lnTo>
                  <a:pt x="78" y="232"/>
                </a:lnTo>
                <a:lnTo>
                  <a:pt x="155" y="232"/>
                </a:lnTo>
                <a:lnTo>
                  <a:pt x="164" y="231"/>
                </a:lnTo>
                <a:lnTo>
                  <a:pt x="173" y="229"/>
                </a:lnTo>
                <a:lnTo>
                  <a:pt x="182" y="225"/>
                </a:lnTo>
                <a:lnTo>
                  <a:pt x="189" y="221"/>
                </a:lnTo>
                <a:lnTo>
                  <a:pt x="196" y="215"/>
                </a:lnTo>
                <a:lnTo>
                  <a:pt x="202" y="208"/>
                </a:lnTo>
                <a:lnTo>
                  <a:pt x="207" y="200"/>
                </a:lnTo>
                <a:lnTo>
                  <a:pt x="210" y="192"/>
                </a:lnTo>
                <a:lnTo>
                  <a:pt x="212" y="183"/>
                </a:lnTo>
                <a:lnTo>
                  <a:pt x="213" y="174"/>
                </a:lnTo>
                <a:lnTo>
                  <a:pt x="213" y="163"/>
                </a:lnTo>
                <a:lnTo>
                  <a:pt x="209" y="161"/>
                </a:lnTo>
                <a:lnTo>
                  <a:pt x="206" y="158"/>
                </a:lnTo>
                <a:lnTo>
                  <a:pt x="204" y="154"/>
                </a:lnTo>
                <a:lnTo>
                  <a:pt x="203" y="150"/>
                </a:lnTo>
                <a:lnTo>
                  <a:pt x="203" y="86"/>
                </a:lnTo>
                <a:lnTo>
                  <a:pt x="198" y="76"/>
                </a:lnTo>
                <a:lnTo>
                  <a:pt x="192" y="67"/>
                </a:lnTo>
                <a:lnTo>
                  <a:pt x="184" y="58"/>
                </a:lnTo>
                <a:lnTo>
                  <a:pt x="175" y="51"/>
                </a:lnTo>
                <a:lnTo>
                  <a:pt x="166" y="44"/>
                </a:lnTo>
                <a:lnTo>
                  <a:pt x="157" y="39"/>
                </a:lnTo>
                <a:close/>
                <a:moveTo>
                  <a:pt x="117" y="38"/>
                </a:moveTo>
                <a:lnTo>
                  <a:pt x="133" y="38"/>
                </a:lnTo>
                <a:lnTo>
                  <a:pt x="150" y="38"/>
                </a:lnTo>
                <a:lnTo>
                  <a:pt x="167" y="40"/>
                </a:lnTo>
                <a:lnTo>
                  <a:pt x="184" y="43"/>
                </a:lnTo>
                <a:lnTo>
                  <a:pt x="188" y="45"/>
                </a:lnTo>
                <a:lnTo>
                  <a:pt x="192" y="44"/>
                </a:lnTo>
                <a:lnTo>
                  <a:pt x="195" y="43"/>
                </a:lnTo>
                <a:lnTo>
                  <a:pt x="198" y="40"/>
                </a:lnTo>
                <a:lnTo>
                  <a:pt x="199" y="36"/>
                </a:lnTo>
                <a:lnTo>
                  <a:pt x="199" y="32"/>
                </a:lnTo>
                <a:lnTo>
                  <a:pt x="199" y="29"/>
                </a:lnTo>
                <a:lnTo>
                  <a:pt x="189" y="21"/>
                </a:lnTo>
                <a:lnTo>
                  <a:pt x="178" y="14"/>
                </a:lnTo>
                <a:lnTo>
                  <a:pt x="166" y="8"/>
                </a:lnTo>
                <a:lnTo>
                  <a:pt x="154" y="4"/>
                </a:lnTo>
                <a:lnTo>
                  <a:pt x="142" y="1"/>
                </a:lnTo>
                <a:lnTo>
                  <a:pt x="129" y="0"/>
                </a:lnTo>
                <a:lnTo>
                  <a:pt x="117" y="0"/>
                </a:lnTo>
                <a:lnTo>
                  <a:pt x="104" y="0"/>
                </a:lnTo>
                <a:lnTo>
                  <a:pt x="91" y="1"/>
                </a:lnTo>
                <a:lnTo>
                  <a:pt x="78" y="4"/>
                </a:lnTo>
                <a:lnTo>
                  <a:pt x="66" y="8"/>
                </a:lnTo>
                <a:lnTo>
                  <a:pt x="55" y="14"/>
                </a:lnTo>
                <a:lnTo>
                  <a:pt x="44" y="21"/>
                </a:lnTo>
                <a:lnTo>
                  <a:pt x="34" y="29"/>
                </a:lnTo>
                <a:lnTo>
                  <a:pt x="33" y="32"/>
                </a:lnTo>
                <a:lnTo>
                  <a:pt x="34" y="36"/>
                </a:lnTo>
                <a:lnTo>
                  <a:pt x="35" y="40"/>
                </a:lnTo>
                <a:lnTo>
                  <a:pt x="38" y="43"/>
                </a:lnTo>
                <a:lnTo>
                  <a:pt x="41" y="44"/>
                </a:lnTo>
                <a:lnTo>
                  <a:pt x="45" y="44"/>
                </a:lnTo>
                <a:lnTo>
                  <a:pt x="49" y="43"/>
                </a:lnTo>
                <a:lnTo>
                  <a:pt x="65" y="40"/>
                </a:lnTo>
                <a:lnTo>
                  <a:pt x="82" y="38"/>
                </a:lnTo>
                <a:lnTo>
                  <a:pt x="99" y="38"/>
                </a:lnTo>
                <a:lnTo>
                  <a:pt x="117" y="38"/>
                </a:lnTo>
                <a:close/>
                <a:moveTo>
                  <a:pt x="15" y="164"/>
                </a:moveTo>
                <a:lnTo>
                  <a:pt x="19" y="163"/>
                </a:lnTo>
                <a:lnTo>
                  <a:pt x="23" y="161"/>
                </a:lnTo>
                <a:lnTo>
                  <a:pt x="27" y="158"/>
                </a:lnTo>
                <a:lnTo>
                  <a:pt x="29" y="154"/>
                </a:lnTo>
                <a:lnTo>
                  <a:pt x="29" y="150"/>
                </a:lnTo>
                <a:lnTo>
                  <a:pt x="29" y="63"/>
                </a:lnTo>
                <a:lnTo>
                  <a:pt x="29" y="58"/>
                </a:lnTo>
                <a:lnTo>
                  <a:pt x="27" y="54"/>
                </a:lnTo>
                <a:lnTo>
                  <a:pt x="23" y="51"/>
                </a:lnTo>
                <a:lnTo>
                  <a:pt x="19" y="49"/>
                </a:lnTo>
                <a:lnTo>
                  <a:pt x="15" y="48"/>
                </a:lnTo>
                <a:lnTo>
                  <a:pt x="10" y="49"/>
                </a:lnTo>
                <a:lnTo>
                  <a:pt x="7" y="51"/>
                </a:lnTo>
                <a:lnTo>
                  <a:pt x="3" y="54"/>
                </a:lnTo>
                <a:lnTo>
                  <a:pt x="1" y="58"/>
                </a:lnTo>
                <a:lnTo>
                  <a:pt x="0" y="63"/>
                </a:lnTo>
                <a:lnTo>
                  <a:pt x="0" y="150"/>
                </a:lnTo>
                <a:lnTo>
                  <a:pt x="1" y="154"/>
                </a:lnTo>
                <a:lnTo>
                  <a:pt x="3" y="158"/>
                </a:lnTo>
                <a:lnTo>
                  <a:pt x="7" y="161"/>
                </a:lnTo>
                <a:lnTo>
                  <a:pt x="10" y="163"/>
                </a:lnTo>
                <a:lnTo>
                  <a:pt x="15" y="164"/>
                </a:lnTo>
                <a:close/>
                <a:moveTo>
                  <a:pt x="218" y="164"/>
                </a:moveTo>
                <a:lnTo>
                  <a:pt x="222" y="163"/>
                </a:lnTo>
                <a:lnTo>
                  <a:pt x="226" y="161"/>
                </a:lnTo>
                <a:lnTo>
                  <a:pt x="230" y="158"/>
                </a:lnTo>
                <a:lnTo>
                  <a:pt x="232" y="154"/>
                </a:lnTo>
                <a:lnTo>
                  <a:pt x="232" y="150"/>
                </a:lnTo>
                <a:lnTo>
                  <a:pt x="232" y="63"/>
                </a:lnTo>
                <a:lnTo>
                  <a:pt x="232" y="58"/>
                </a:lnTo>
                <a:lnTo>
                  <a:pt x="230" y="54"/>
                </a:lnTo>
                <a:lnTo>
                  <a:pt x="226" y="51"/>
                </a:lnTo>
                <a:lnTo>
                  <a:pt x="222" y="49"/>
                </a:lnTo>
                <a:lnTo>
                  <a:pt x="218" y="48"/>
                </a:lnTo>
                <a:lnTo>
                  <a:pt x="214" y="49"/>
                </a:lnTo>
                <a:lnTo>
                  <a:pt x="209" y="51"/>
                </a:lnTo>
                <a:lnTo>
                  <a:pt x="206" y="54"/>
                </a:lnTo>
                <a:lnTo>
                  <a:pt x="204" y="58"/>
                </a:lnTo>
                <a:lnTo>
                  <a:pt x="203" y="63"/>
                </a:lnTo>
                <a:lnTo>
                  <a:pt x="203" y="150"/>
                </a:lnTo>
                <a:lnTo>
                  <a:pt x="204" y="154"/>
                </a:lnTo>
                <a:lnTo>
                  <a:pt x="206" y="158"/>
                </a:lnTo>
                <a:lnTo>
                  <a:pt x="209" y="161"/>
                </a:lnTo>
                <a:lnTo>
                  <a:pt x="214" y="163"/>
                </a:lnTo>
                <a:lnTo>
                  <a:pt x="218" y="164"/>
                </a:lnTo>
                <a:lnTo>
                  <a:pt x="218" y="164"/>
                </a:lnTo>
                <a:close/>
              </a:path>
            </a:pathLst>
          </a:custGeom>
          <a:solidFill>
            <a:sysClr val="window" lastClr="FFFFFF"/>
          </a:solidFill>
          <a:ln w="6350">
            <a:solidFill>
              <a:sysClr val="windowText" lastClr="000000"/>
            </a:solidFill>
            <a:round/>
            <a:headEnd/>
            <a:tailEnd/>
          </a:ln>
        </p:spPr>
        <p:txBody>
          <a:bodyPr lIns="91394" tIns="45697" rIns="91394" bIns="45697"/>
          <a:lstStyle/>
          <a:p>
            <a:pPr defTabSz="913934" latinLnBrk="0">
              <a:defRPr/>
            </a:pPr>
            <a:endParaRPr lang="ja-JP" altLang="en-US" kern="0">
              <a:solidFill>
                <a:sysClr val="windowText" lastClr="000000"/>
              </a:solidFill>
              <a:ea typeface="ＭＳ Ｐゴシック" pitchFamily="50" charset="-128"/>
            </a:endParaRPr>
          </a:p>
        </p:txBody>
      </p:sp>
      <p:sp>
        <p:nvSpPr>
          <p:cNvPr id="10" name="Freeform 73"/>
          <p:cNvSpPr>
            <a:spLocks noEditPoints="1"/>
          </p:cNvSpPr>
          <p:nvPr/>
        </p:nvSpPr>
        <p:spPr bwMode="auto">
          <a:xfrm rot="10800000">
            <a:off x="5293586" y="3631510"/>
            <a:ext cx="368300" cy="368300"/>
          </a:xfrm>
          <a:custGeom>
            <a:avLst/>
            <a:gdLst/>
            <a:ahLst/>
            <a:cxnLst>
              <a:cxn ang="0">
                <a:pos x="103" y="38"/>
              </a:cxn>
              <a:cxn ang="0">
                <a:pos x="58" y="51"/>
              </a:cxn>
              <a:cxn ang="0">
                <a:pos x="35" y="76"/>
              </a:cxn>
              <a:cxn ang="0">
                <a:pos x="29" y="154"/>
              </a:cxn>
              <a:cxn ang="0">
                <a:pos x="20" y="163"/>
              </a:cxn>
              <a:cxn ang="0">
                <a:pos x="23" y="192"/>
              </a:cxn>
              <a:cxn ang="0">
                <a:pos x="37" y="215"/>
              </a:cxn>
              <a:cxn ang="0">
                <a:pos x="60" y="229"/>
              </a:cxn>
              <a:cxn ang="0">
                <a:pos x="155" y="232"/>
              </a:cxn>
              <a:cxn ang="0">
                <a:pos x="182" y="225"/>
              </a:cxn>
              <a:cxn ang="0">
                <a:pos x="202" y="208"/>
              </a:cxn>
              <a:cxn ang="0">
                <a:pos x="212" y="183"/>
              </a:cxn>
              <a:cxn ang="0">
                <a:pos x="209" y="161"/>
              </a:cxn>
              <a:cxn ang="0">
                <a:pos x="203" y="150"/>
              </a:cxn>
              <a:cxn ang="0">
                <a:pos x="192" y="67"/>
              </a:cxn>
              <a:cxn ang="0">
                <a:pos x="166" y="44"/>
              </a:cxn>
              <a:cxn ang="0">
                <a:pos x="133" y="38"/>
              </a:cxn>
              <a:cxn ang="0">
                <a:pos x="184" y="43"/>
              </a:cxn>
              <a:cxn ang="0">
                <a:pos x="195" y="43"/>
              </a:cxn>
              <a:cxn ang="0">
                <a:pos x="199" y="32"/>
              </a:cxn>
              <a:cxn ang="0">
                <a:pos x="178" y="14"/>
              </a:cxn>
              <a:cxn ang="0">
                <a:pos x="142" y="1"/>
              </a:cxn>
              <a:cxn ang="0">
                <a:pos x="104" y="0"/>
              </a:cxn>
              <a:cxn ang="0">
                <a:pos x="66" y="8"/>
              </a:cxn>
              <a:cxn ang="0">
                <a:pos x="34" y="29"/>
              </a:cxn>
              <a:cxn ang="0">
                <a:pos x="35" y="40"/>
              </a:cxn>
              <a:cxn ang="0">
                <a:pos x="45" y="44"/>
              </a:cxn>
              <a:cxn ang="0">
                <a:pos x="82" y="38"/>
              </a:cxn>
              <a:cxn ang="0">
                <a:pos x="15" y="164"/>
              </a:cxn>
              <a:cxn ang="0">
                <a:pos x="27" y="158"/>
              </a:cxn>
              <a:cxn ang="0">
                <a:pos x="29" y="63"/>
              </a:cxn>
              <a:cxn ang="0">
                <a:pos x="23" y="51"/>
              </a:cxn>
              <a:cxn ang="0">
                <a:pos x="10" y="49"/>
              </a:cxn>
              <a:cxn ang="0">
                <a:pos x="1" y="58"/>
              </a:cxn>
              <a:cxn ang="0">
                <a:pos x="1" y="154"/>
              </a:cxn>
              <a:cxn ang="0">
                <a:pos x="10" y="163"/>
              </a:cxn>
              <a:cxn ang="0">
                <a:pos x="222" y="163"/>
              </a:cxn>
              <a:cxn ang="0">
                <a:pos x="232" y="154"/>
              </a:cxn>
              <a:cxn ang="0">
                <a:pos x="232" y="58"/>
              </a:cxn>
              <a:cxn ang="0">
                <a:pos x="222" y="49"/>
              </a:cxn>
              <a:cxn ang="0">
                <a:pos x="209" y="51"/>
              </a:cxn>
              <a:cxn ang="0">
                <a:pos x="203" y="63"/>
              </a:cxn>
              <a:cxn ang="0">
                <a:pos x="206" y="158"/>
              </a:cxn>
              <a:cxn ang="0">
                <a:pos x="218" y="164"/>
              </a:cxn>
            </a:cxnLst>
            <a:rect l="0" t="0" r="r" b="b"/>
            <a:pathLst>
              <a:path w="232" h="232">
                <a:moveTo>
                  <a:pt x="157" y="39"/>
                </a:moveTo>
                <a:lnTo>
                  <a:pt x="130" y="38"/>
                </a:lnTo>
                <a:lnTo>
                  <a:pt x="103" y="38"/>
                </a:lnTo>
                <a:lnTo>
                  <a:pt x="77" y="39"/>
                </a:lnTo>
                <a:lnTo>
                  <a:pt x="67" y="44"/>
                </a:lnTo>
                <a:lnTo>
                  <a:pt x="58" y="51"/>
                </a:lnTo>
                <a:lnTo>
                  <a:pt x="49" y="59"/>
                </a:lnTo>
                <a:lnTo>
                  <a:pt x="41" y="67"/>
                </a:lnTo>
                <a:lnTo>
                  <a:pt x="35" y="76"/>
                </a:lnTo>
                <a:lnTo>
                  <a:pt x="29" y="87"/>
                </a:lnTo>
                <a:lnTo>
                  <a:pt x="29" y="150"/>
                </a:lnTo>
                <a:lnTo>
                  <a:pt x="29" y="154"/>
                </a:lnTo>
                <a:lnTo>
                  <a:pt x="27" y="158"/>
                </a:lnTo>
                <a:lnTo>
                  <a:pt x="24" y="161"/>
                </a:lnTo>
                <a:lnTo>
                  <a:pt x="20" y="163"/>
                </a:lnTo>
                <a:lnTo>
                  <a:pt x="20" y="174"/>
                </a:lnTo>
                <a:lnTo>
                  <a:pt x="21" y="183"/>
                </a:lnTo>
                <a:lnTo>
                  <a:pt x="23" y="192"/>
                </a:lnTo>
                <a:lnTo>
                  <a:pt x="26" y="200"/>
                </a:lnTo>
                <a:lnTo>
                  <a:pt x="31" y="208"/>
                </a:lnTo>
                <a:lnTo>
                  <a:pt x="37" y="215"/>
                </a:lnTo>
                <a:lnTo>
                  <a:pt x="44" y="221"/>
                </a:lnTo>
                <a:lnTo>
                  <a:pt x="52" y="225"/>
                </a:lnTo>
                <a:lnTo>
                  <a:pt x="60" y="229"/>
                </a:lnTo>
                <a:lnTo>
                  <a:pt x="69" y="231"/>
                </a:lnTo>
                <a:lnTo>
                  <a:pt x="78" y="232"/>
                </a:lnTo>
                <a:lnTo>
                  <a:pt x="155" y="232"/>
                </a:lnTo>
                <a:lnTo>
                  <a:pt x="164" y="231"/>
                </a:lnTo>
                <a:lnTo>
                  <a:pt x="173" y="229"/>
                </a:lnTo>
                <a:lnTo>
                  <a:pt x="182" y="225"/>
                </a:lnTo>
                <a:lnTo>
                  <a:pt x="189" y="221"/>
                </a:lnTo>
                <a:lnTo>
                  <a:pt x="196" y="215"/>
                </a:lnTo>
                <a:lnTo>
                  <a:pt x="202" y="208"/>
                </a:lnTo>
                <a:lnTo>
                  <a:pt x="207" y="200"/>
                </a:lnTo>
                <a:lnTo>
                  <a:pt x="210" y="192"/>
                </a:lnTo>
                <a:lnTo>
                  <a:pt x="212" y="183"/>
                </a:lnTo>
                <a:lnTo>
                  <a:pt x="213" y="174"/>
                </a:lnTo>
                <a:lnTo>
                  <a:pt x="213" y="163"/>
                </a:lnTo>
                <a:lnTo>
                  <a:pt x="209" y="161"/>
                </a:lnTo>
                <a:lnTo>
                  <a:pt x="206" y="158"/>
                </a:lnTo>
                <a:lnTo>
                  <a:pt x="204" y="154"/>
                </a:lnTo>
                <a:lnTo>
                  <a:pt x="203" y="150"/>
                </a:lnTo>
                <a:lnTo>
                  <a:pt x="203" y="86"/>
                </a:lnTo>
                <a:lnTo>
                  <a:pt x="198" y="76"/>
                </a:lnTo>
                <a:lnTo>
                  <a:pt x="192" y="67"/>
                </a:lnTo>
                <a:lnTo>
                  <a:pt x="184" y="58"/>
                </a:lnTo>
                <a:lnTo>
                  <a:pt x="175" y="51"/>
                </a:lnTo>
                <a:lnTo>
                  <a:pt x="166" y="44"/>
                </a:lnTo>
                <a:lnTo>
                  <a:pt x="157" y="39"/>
                </a:lnTo>
                <a:close/>
                <a:moveTo>
                  <a:pt x="117" y="38"/>
                </a:moveTo>
                <a:lnTo>
                  <a:pt x="133" y="38"/>
                </a:lnTo>
                <a:lnTo>
                  <a:pt x="150" y="38"/>
                </a:lnTo>
                <a:lnTo>
                  <a:pt x="167" y="40"/>
                </a:lnTo>
                <a:lnTo>
                  <a:pt x="184" y="43"/>
                </a:lnTo>
                <a:lnTo>
                  <a:pt x="188" y="45"/>
                </a:lnTo>
                <a:lnTo>
                  <a:pt x="192" y="44"/>
                </a:lnTo>
                <a:lnTo>
                  <a:pt x="195" y="43"/>
                </a:lnTo>
                <a:lnTo>
                  <a:pt x="198" y="40"/>
                </a:lnTo>
                <a:lnTo>
                  <a:pt x="199" y="36"/>
                </a:lnTo>
                <a:lnTo>
                  <a:pt x="199" y="32"/>
                </a:lnTo>
                <a:lnTo>
                  <a:pt x="199" y="29"/>
                </a:lnTo>
                <a:lnTo>
                  <a:pt x="189" y="21"/>
                </a:lnTo>
                <a:lnTo>
                  <a:pt x="178" y="14"/>
                </a:lnTo>
                <a:lnTo>
                  <a:pt x="166" y="8"/>
                </a:lnTo>
                <a:lnTo>
                  <a:pt x="154" y="4"/>
                </a:lnTo>
                <a:lnTo>
                  <a:pt x="142" y="1"/>
                </a:lnTo>
                <a:lnTo>
                  <a:pt x="129" y="0"/>
                </a:lnTo>
                <a:lnTo>
                  <a:pt x="117" y="0"/>
                </a:lnTo>
                <a:lnTo>
                  <a:pt x="104" y="0"/>
                </a:lnTo>
                <a:lnTo>
                  <a:pt x="91" y="1"/>
                </a:lnTo>
                <a:lnTo>
                  <a:pt x="78" y="4"/>
                </a:lnTo>
                <a:lnTo>
                  <a:pt x="66" y="8"/>
                </a:lnTo>
                <a:lnTo>
                  <a:pt x="55" y="14"/>
                </a:lnTo>
                <a:lnTo>
                  <a:pt x="44" y="21"/>
                </a:lnTo>
                <a:lnTo>
                  <a:pt x="34" y="29"/>
                </a:lnTo>
                <a:lnTo>
                  <a:pt x="33" y="32"/>
                </a:lnTo>
                <a:lnTo>
                  <a:pt x="34" y="36"/>
                </a:lnTo>
                <a:lnTo>
                  <a:pt x="35" y="40"/>
                </a:lnTo>
                <a:lnTo>
                  <a:pt x="38" y="43"/>
                </a:lnTo>
                <a:lnTo>
                  <a:pt x="41" y="44"/>
                </a:lnTo>
                <a:lnTo>
                  <a:pt x="45" y="44"/>
                </a:lnTo>
                <a:lnTo>
                  <a:pt x="49" y="43"/>
                </a:lnTo>
                <a:lnTo>
                  <a:pt x="65" y="40"/>
                </a:lnTo>
                <a:lnTo>
                  <a:pt x="82" y="38"/>
                </a:lnTo>
                <a:lnTo>
                  <a:pt x="99" y="38"/>
                </a:lnTo>
                <a:lnTo>
                  <a:pt x="117" y="38"/>
                </a:lnTo>
                <a:close/>
                <a:moveTo>
                  <a:pt x="15" y="164"/>
                </a:moveTo>
                <a:lnTo>
                  <a:pt x="19" y="163"/>
                </a:lnTo>
                <a:lnTo>
                  <a:pt x="23" y="161"/>
                </a:lnTo>
                <a:lnTo>
                  <a:pt x="27" y="158"/>
                </a:lnTo>
                <a:lnTo>
                  <a:pt x="29" y="154"/>
                </a:lnTo>
                <a:lnTo>
                  <a:pt x="29" y="150"/>
                </a:lnTo>
                <a:lnTo>
                  <a:pt x="29" y="63"/>
                </a:lnTo>
                <a:lnTo>
                  <a:pt x="29" y="58"/>
                </a:lnTo>
                <a:lnTo>
                  <a:pt x="27" y="54"/>
                </a:lnTo>
                <a:lnTo>
                  <a:pt x="23" y="51"/>
                </a:lnTo>
                <a:lnTo>
                  <a:pt x="19" y="49"/>
                </a:lnTo>
                <a:lnTo>
                  <a:pt x="15" y="48"/>
                </a:lnTo>
                <a:lnTo>
                  <a:pt x="10" y="49"/>
                </a:lnTo>
                <a:lnTo>
                  <a:pt x="7" y="51"/>
                </a:lnTo>
                <a:lnTo>
                  <a:pt x="3" y="54"/>
                </a:lnTo>
                <a:lnTo>
                  <a:pt x="1" y="58"/>
                </a:lnTo>
                <a:lnTo>
                  <a:pt x="0" y="63"/>
                </a:lnTo>
                <a:lnTo>
                  <a:pt x="0" y="150"/>
                </a:lnTo>
                <a:lnTo>
                  <a:pt x="1" y="154"/>
                </a:lnTo>
                <a:lnTo>
                  <a:pt x="3" y="158"/>
                </a:lnTo>
                <a:lnTo>
                  <a:pt x="7" y="161"/>
                </a:lnTo>
                <a:lnTo>
                  <a:pt x="10" y="163"/>
                </a:lnTo>
                <a:lnTo>
                  <a:pt x="15" y="164"/>
                </a:lnTo>
                <a:close/>
                <a:moveTo>
                  <a:pt x="218" y="164"/>
                </a:moveTo>
                <a:lnTo>
                  <a:pt x="222" y="163"/>
                </a:lnTo>
                <a:lnTo>
                  <a:pt x="226" y="161"/>
                </a:lnTo>
                <a:lnTo>
                  <a:pt x="230" y="158"/>
                </a:lnTo>
                <a:lnTo>
                  <a:pt x="232" y="154"/>
                </a:lnTo>
                <a:lnTo>
                  <a:pt x="232" y="150"/>
                </a:lnTo>
                <a:lnTo>
                  <a:pt x="232" y="63"/>
                </a:lnTo>
                <a:lnTo>
                  <a:pt x="232" y="58"/>
                </a:lnTo>
                <a:lnTo>
                  <a:pt x="230" y="54"/>
                </a:lnTo>
                <a:lnTo>
                  <a:pt x="226" y="51"/>
                </a:lnTo>
                <a:lnTo>
                  <a:pt x="222" y="49"/>
                </a:lnTo>
                <a:lnTo>
                  <a:pt x="218" y="48"/>
                </a:lnTo>
                <a:lnTo>
                  <a:pt x="214" y="49"/>
                </a:lnTo>
                <a:lnTo>
                  <a:pt x="209" y="51"/>
                </a:lnTo>
                <a:lnTo>
                  <a:pt x="206" y="54"/>
                </a:lnTo>
                <a:lnTo>
                  <a:pt x="204" y="58"/>
                </a:lnTo>
                <a:lnTo>
                  <a:pt x="203" y="63"/>
                </a:lnTo>
                <a:lnTo>
                  <a:pt x="203" y="150"/>
                </a:lnTo>
                <a:lnTo>
                  <a:pt x="204" y="154"/>
                </a:lnTo>
                <a:lnTo>
                  <a:pt x="206" y="158"/>
                </a:lnTo>
                <a:lnTo>
                  <a:pt x="209" y="161"/>
                </a:lnTo>
                <a:lnTo>
                  <a:pt x="214" y="163"/>
                </a:lnTo>
                <a:lnTo>
                  <a:pt x="218" y="164"/>
                </a:lnTo>
                <a:lnTo>
                  <a:pt x="218" y="164"/>
                </a:lnTo>
                <a:close/>
              </a:path>
            </a:pathLst>
          </a:custGeom>
          <a:solidFill>
            <a:sysClr val="window" lastClr="FFFFFF"/>
          </a:solidFill>
          <a:ln w="6350">
            <a:solidFill>
              <a:sysClr val="windowText" lastClr="000000"/>
            </a:solidFill>
            <a:round/>
            <a:headEnd/>
            <a:tailEnd/>
          </a:ln>
        </p:spPr>
        <p:txBody>
          <a:bodyPr lIns="91394" tIns="45697" rIns="91394" bIns="45697"/>
          <a:lstStyle/>
          <a:p>
            <a:pPr defTabSz="913934" latinLnBrk="0">
              <a:defRPr/>
            </a:pPr>
            <a:endParaRPr lang="ja-JP" altLang="en-US" kern="0">
              <a:solidFill>
                <a:sysClr val="windowText" lastClr="000000"/>
              </a:solidFill>
              <a:ea typeface="ＭＳ Ｐゴシック" pitchFamily="50" charset="-128"/>
            </a:endParaRPr>
          </a:p>
        </p:txBody>
      </p:sp>
      <p:sp>
        <p:nvSpPr>
          <p:cNvPr id="11" name="右矢印 27"/>
          <p:cNvSpPr/>
          <p:nvPr/>
        </p:nvSpPr>
        <p:spPr>
          <a:xfrm>
            <a:off x="4355986" y="3174500"/>
            <a:ext cx="2810591" cy="170339"/>
          </a:xfrm>
          <a:prstGeom prst="rightArrow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lIns="91394" tIns="45697" rIns="91394" bIns="45697" rtlCol="0" anchor="ctr"/>
          <a:lstStyle/>
          <a:p>
            <a:pPr algn="ctr" defTabSz="913934" latinLnBrk="0"/>
            <a:endParaRPr kumimoji="1" lang="ja-JP" altLang="en-US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pic>
        <p:nvPicPr>
          <p:cNvPr id="12" name="Picture 100" descr="ワントレイ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376" y="5635583"/>
            <a:ext cx="555368" cy="36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0" descr="ワントレイ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567" y="3084706"/>
            <a:ext cx="555368" cy="36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69710" y="1052736"/>
            <a:ext cx="7978759" cy="5279504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lIns="91394" tIns="45697" rIns="91394" bIns="45697" anchor="ctr"/>
          <a:lstStyle/>
          <a:p>
            <a:pPr defTabSz="913934" latinLnBrk="0">
              <a:defRPr/>
            </a:pPr>
            <a:endParaRPr lang="ja-JP" altLang="en-US" kern="0">
              <a:solidFill>
                <a:sysClr val="windowText" lastClr="000000"/>
              </a:solidFill>
              <a:ea typeface="ＭＳ Ｐゴシック" pitchFamily="50" charset="-128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64" y="1098648"/>
            <a:ext cx="34480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02" y="4728170"/>
            <a:ext cx="7715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55"/>
          <p:cNvSpPr>
            <a:spLocks noChangeArrowheads="1"/>
          </p:cNvSpPr>
          <p:nvPr/>
        </p:nvSpPr>
        <p:spPr bwMode="auto">
          <a:xfrm rot="16200000">
            <a:off x="-32930" y="1859078"/>
            <a:ext cx="1630439" cy="234625"/>
          </a:xfrm>
          <a:prstGeom prst="rect">
            <a:avLst/>
          </a:prstGeom>
          <a:solidFill>
            <a:srgbClr val="00FF0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lIns="91394" tIns="45697" rIns="91394" bIns="45697" anchor="ctr"/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9pPr>
          </a:lstStyle>
          <a:p>
            <a:pPr algn="ctr" defTabSz="913934" eaLnBrk="1" latinLnBrk="0" hangingPunct="1">
              <a:buClr>
                <a:srgbClr val="4F81BD"/>
              </a:buClr>
              <a:buSzPct val="80000"/>
            </a:pPr>
            <a:r>
              <a:rPr kumimoji="0" lang="es-ES" altLang="ja-JP" sz="1600" kern="0" dirty="0">
                <a:solidFill>
                  <a:sysClr val="windowText" lastClr="000000"/>
                </a:solidFill>
                <a:latin typeface="Arial" charset="0"/>
              </a:rPr>
              <a:t>Entrance</a:t>
            </a:r>
          </a:p>
        </p:txBody>
      </p:sp>
      <p:sp>
        <p:nvSpPr>
          <p:cNvPr id="18" name="弦 29"/>
          <p:cNvSpPr/>
          <p:nvPr/>
        </p:nvSpPr>
        <p:spPr>
          <a:xfrm rot="12231265">
            <a:off x="302039" y="2987142"/>
            <a:ext cx="1490986" cy="1316008"/>
          </a:xfrm>
          <a:prstGeom prst="chord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394" tIns="45697" rIns="91394" bIns="45697" rtlCol="0" anchor="ctr"/>
          <a:lstStyle/>
          <a:p>
            <a:pPr algn="ctr" defTabSz="913934" latinLnBrk="0"/>
            <a:endParaRPr kumimoji="1" lang="ja-JP" altLang="en-US" kern="0">
              <a:solidFill>
                <a:sysClr val="window" lastClr="FFFFFF"/>
              </a:solidFill>
              <a:latin typeface="Calibri"/>
              <a:ea typeface="ＭＳ Ｐゴシック"/>
            </a:endParaRPr>
          </a:p>
        </p:txBody>
      </p:sp>
      <p:sp>
        <p:nvSpPr>
          <p:cNvPr id="19" name="テキスト ボックス 30"/>
          <p:cNvSpPr txBox="1"/>
          <p:nvPr/>
        </p:nvSpPr>
        <p:spPr>
          <a:xfrm>
            <a:off x="807031" y="3491716"/>
            <a:ext cx="1244699" cy="379937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defTabSz="913934" latinLnBrk="0"/>
            <a:r>
              <a:rPr kumimoji="1" lang="ko-KR" altLang="en-US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접수</a:t>
            </a:r>
            <a:r>
              <a:rPr kumimoji="1" lang="ko-KR" altLang="en-US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endParaRPr kumimoji="1" lang="en-US" altLang="ko-KR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859" y="1177195"/>
            <a:ext cx="1491681" cy="98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30" y="5013252"/>
            <a:ext cx="475530" cy="107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Freeform 73"/>
          <p:cNvSpPr>
            <a:spLocks noEditPoints="1"/>
          </p:cNvSpPr>
          <p:nvPr/>
        </p:nvSpPr>
        <p:spPr bwMode="auto">
          <a:xfrm rot="10800000">
            <a:off x="6335689" y="3631088"/>
            <a:ext cx="368300" cy="368300"/>
          </a:xfrm>
          <a:custGeom>
            <a:avLst/>
            <a:gdLst/>
            <a:ahLst/>
            <a:cxnLst>
              <a:cxn ang="0">
                <a:pos x="103" y="38"/>
              </a:cxn>
              <a:cxn ang="0">
                <a:pos x="58" y="51"/>
              </a:cxn>
              <a:cxn ang="0">
                <a:pos x="35" y="76"/>
              </a:cxn>
              <a:cxn ang="0">
                <a:pos x="29" y="154"/>
              </a:cxn>
              <a:cxn ang="0">
                <a:pos x="20" y="163"/>
              </a:cxn>
              <a:cxn ang="0">
                <a:pos x="23" y="192"/>
              </a:cxn>
              <a:cxn ang="0">
                <a:pos x="37" y="215"/>
              </a:cxn>
              <a:cxn ang="0">
                <a:pos x="60" y="229"/>
              </a:cxn>
              <a:cxn ang="0">
                <a:pos x="155" y="232"/>
              </a:cxn>
              <a:cxn ang="0">
                <a:pos x="182" y="225"/>
              </a:cxn>
              <a:cxn ang="0">
                <a:pos x="202" y="208"/>
              </a:cxn>
              <a:cxn ang="0">
                <a:pos x="212" y="183"/>
              </a:cxn>
              <a:cxn ang="0">
                <a:pos x="209" y="161"/>
              </a:cxn>
              <a:cxn ang="0">
                <a:pos x="203" y="150"/>
              </a:cxn>
              <a:cxn ang="0">
                <a:pos x="192" y="67"/>
              </a:cxn>
              <a:cxn ang="0">
                <a:pos x="166" y="44"/>
              </a:cxn>
              <a:cxn ang="0">
                <a:pos x="133" y="38"/>
              </a:cxn>
              <a:cxn ang="0">
                <a:pos x="184" y="43"/>
              </a:cxn>
              <a:cxn ang="0">
                <a:pos x="195" y="43"/>
              </a:cxn>
              <a:cxn ang="0">
                <a:pos x="199" y="32"/>
              </a:cxn>
              <a:cxn ang="0">
                <a:pos x="178" y="14"/>
              </a:cxn>
              <a:cxn ang="0">
                <a:pos x="142" y="1"/>
              </a:cxn>
              <a:cxn ang="0">
                <a:pos x="104" y="0"/>
              </a:cxn>
              <a:cxn ang="0">
                <a:pos x="66" y="8"/>
              </a:cxn>
              <a:cxn ang="0">
                <a:pos x="34" y="29"/>
              </a:cxn>
              <a:cxn ang="0">
                <a:pos x="35" y="40"/>
              </a:cxn>
              <a:cxn ang="0">
                <a:pos x="45" y="44"/>
              </a:cxn>
              <a:cxn ang="0">
                <a:pos x="82" y="38"/>
              </a:cxn>
              <a:cxn ang="0">
                <a:pos x="15" y="164"/>
              </a:cxn>
              <a:cxn ang="0">
                <a:pos x="27" y="158"/>
              </a:cxn>
              <a:cxn ang="0">
                <a:pos x="29" y="63"/>
              </a:cxn>
              <a:cxn ang="0">
                <a:pos x="23" y="51"/>
              </a:cxn>
              <a:cxn ang="0">
                <a:pos x="10" y="49"/>
              </a:cxn>
              <a:cxn ang="0">
                <a:pos x="1" y="58"/>
              </a:cxn>
              <a:cxn ang="0">
                <a:pos x="1" y="154"/>
              </a:cxn>
              <a:cxn ang="0">
                <a:pos x="10" y="163"/>
              </a:cxn>
              <a:cxn ang="0">
                <a:pos x="222" y="163"/>
              </a:cxn>
              <a:cxn ang="0">
                <a:pos x="232" y="154"/>
              </a:cxn>
              <a:cxn ang="0">
                <a:pos x="232" y="58"/>
              </a:cxn>
              <a:cxn ang="0">
                <a:pos x="222" y="49"/>
              </a:cxn>
              <a:cxn ang="0">
                <a:pos x="209" y="51"/>
              </a:cxn>
              <a:cxn ang="0">
                <a:pos x="203" y="63"/>
              </a:cxn>
              <a:cxn ang="0">
                <a:pos x="206" y="158"/>
              </a:cxn>
              <a:cxn ang="0">
                <a:pos x="218" y="164"/>
              </a:cxn>
            </a:cxnLst>
            <a:rect l="0" t="0" r="r" b="b"/>
            <a:pathLst>
              <a:path w="232" h="232">
                <a:moveTo>
                  <a:pt x="157" y="39"/>
                </a:moveTo>
                <a:lnTo>
                  <a:pt x="130" y="38"/>
                </a:lnTo>
                <a:lnTo>
                  <a:pt x="103" y="38"/>
                </a:lnTo>
                <a:lnTo>
                  <a:pt x="77" y="39"/>
                </a:lnTo>
                <a:lnTo>
                  <a:pt x="67" y="44"/>
                </a:lnTo>
                <a:lnTo>
                  <a:pt x="58" y="51"/>
                </a:lnTo>
                <a:lnTo>
                  <a:pt x="49" y="59"/>
                </a:lnTo>
                <a:lnTo>
                  <a:pt x="41" y="67"/>
                </a:lnTo>
                <a:lnTo>
                  <a:pt x="35" y="76"/>
                </a:lnTo>
                <a:lnTo>
                  <a:pt x="29" y="87"/>
                </a:lnTo>
                <a:lnTo>
                  <a:pt x="29" y="150"/>
                </a:lnTo>
                <a:lnTo>
                  <a:pt x="29" y="154"/>
                </a:lnTo>
                <a:lnTo>
                  <a:pt x="27" y="158"/>
                </a:lnTo>
                <a:lnTo>
                  <a:pt x="24" y="161"/>
                </a:lnTo>
                <a:lnTo>
                  <a:pt x="20" y="163"/>
                </a:lnTo>
                <a:lnTo>
                  <a:pt x="20" y="174"/>
                </a:lnTo>
                <a:lnTo>
                  <a:pt x="21" y="183"/>
                </a:lnTo>
                <a:lnTo>
                  <a:pt x="23" y="192"/>
                </a:lnTo>
                <a:lnTo>
                  <a:pt x="26" y="200"/>
                </a:lnTo>
                <a:lnTo>
                  <a:pt x="31" y="208"/>
                </a:lnTo>
                <a:lnTo>
                  <a:pt x="37" y="215"/>
                </a:lnTo>
                <a:lnTo>
                  <a:pt x="44" y="221"/>
                </a:lnTo>
                <a:lnTo>
                  <a:pt x="52" y="225"/>
                </a:lnTo>
                <a:lnTo>
                  <a:pt x="60" y="229"/>
                </a:lnTo>
                <a:lnTo>
                  <a:pt x="69" y="231"/>
                </a:lnTo>
                <a:lnTo>
                  <a:pt x="78" y="232"/>
                </a:lnTo>
                <a:lnTo>
                  <a:pt x="155" y="232"/>
                </a:lnTo>
                <a:lnTo>
                  <a:pt x="164" y="231"/>
                </a:lnTo>
                <a:lnTo>
                  <a:pt x="173" y="229"/>
                </a:lnTo>
                <a:lnTo>
                  <a:pt x="182" y="225"/>
                </a:lnTo>
                <a:lnTo>
                  <a:pt x="189" y="221"/>
                </a:lnTo>
                <a:lnTo>
                  <a:pt x="196" y="215"/>
                </a:lnTo>
                <a:lnTo>
                  <a:pt x="202" y="208"/>
                </a:lnTo>
                <a:lnTo>
                  <a:pt x="207" y="200"/>
                </a:lnTo>
                <a:lnTo>
                  <a:pt x="210" y="192"/>
                </a:lnTo>
                <a:lnTo>
                  <a:pt x="212" y="183"/>
                </a:lnTo>
                <a:lnTo>
                  <a:pt x="213" y="174"/>
                </a:lnTo>
                <a:lnTo>
                  <a:pt x="213" y="163"/>
                </a:lnTo>
                <a:lnTo>
                  <a:pt x="209" y="161"/>
                </a:lnTo>
                <a:lnTo>
                  <a:pt x="206" y="158"/>
                </a:lnTo>
                <a:lnTo>
                  <a:pt x="204" y="154"/>
                </a:lnTo>
                <a:lnTo>
                  <a:pt x="203" y="150"/>
                </a:lnTo>
                <a:lnTo>
                  <a:pt x="203" y="86"/>
                </a:lnTo>
                <a:lnTo>
                  <a:pt x="198" y="76"/>
                </a:lnTo>
                <a:lnTo>
                  <a:pt x="192" y="67"/>
                </a:lnTo>
                <a:lnTo>
                  <a:pt x="184" y="58"/>
                </a:lnTo>
                <a:lnTo>
                  <a:pt x="175" y="51"/>
                </a:lnTo>
                <a:lnTo>
                  <a:pt x="166" y="44"/>
                </a:lnTo>
                <a:lnTo>
                  <a:pt x="157" y="39"/>
                </a:lnTo>
                <a:close/>
                <a:moveTo>
                  <a:pt x="117" y="38"/>
                </a:moveTo>
                <a:lnTo>
                  <a:pt x="133" y="38"/>
                </a:lnTo>
                <a:lnTo>
                  <a:pt x="150" y="38"/>
                </a:lnTo>
                <a:lnTo>
                  <a:pt x="167" y="40"/>
                </a:lnTo>
                <a:lnTo>
                  <a:pt x="184" y="43"/>
                </a:lnTo>
                <a:lnTo>
                  <a:pt x="188" y="45"/>
                </a:lnTo>
                <a:lnTo>
                  <a:pt x="192" y="44"/>
                </a:lnTo>
                <a:lnTo>
                  <a:pt x="195" y="43"/>
                </a:lnTo>
                <a:lnTo>
                  <a:pt x="198" y="40"/>
                </a:lnTo>
                <a:lnTo>
                  <a:pt x="199" y="36"/>
                </a:lnTo>
                <a:lnTo>
                  <a:pt x="199" y="32"/>
                </a:lnTo>
                <a:lnTo>
                  <a:pt x="199" y="29"/>
                </a:lnTo>
                <a:lnTo>
                  <a:pt x="189" y="21"/>
                </a:lnTo>
                <a:lnTo>
                  <a:pt x="178" y="14"/>
                </a:lnTo>
                <a:lnTo>
                  <a:pt x="166" y="8"/>
                </a:lnTo>
                <a:lnTo>
                  <a:pt x="154" y="4"/>
                </a:lnTo>
                <a:lnTo>
                  <a:pt x="142" y="1"/>
                </a:lnTo>
                <a:lnTo>
                  <a:pt x="129" y="0"/>
                </a:lnTo>
                <a:lnTo>
                  <a:pt x="117" y="0"/>
                </a:lnTo>
                <a:lnTo>
                  <a:pt x="104" y="0"/>
                </a:lnTo>
                <a:lnTo>
                  <a:pt x="91" y="1"/>
                </a:lnTo>
                <a:lnTo>
                  <a:pt x="78" y="4"/>
                </a:lnTo>
                <a:lnTo>
                  <a:pt x="66" y="8"/>
                </a:lnTo>
                <a:lnTo>
                  <a:pt x="55" y="14"/>
                </a:lnTo>
                <a:lnTo>
                  <a:pt x="44" y="21"/>
                </a:lnTo>
                <a:lnTo>
                  <a:pt x="34" y="29"/>
                </a:lnTo>
                <a:lnTo>
                  <a:pt x="33" y="32"/>
                </a:lnTo>
                <a:lnTo>
                  <a:pt x="34" y="36"/>
                </a:lnTo>
                <a:lnTo>
                  <a:pt x="35" y="40"/>
                </a:lnTo>
                <a:lnTo>
                  <a:pt x="38" y="43"/>
                </a:lnTo>
                <a:lnTo>
                  <a:pt x="41" y="44"/>
                </a:lnTo>
                <a:lnTo>
                  <a:pt x="45" y="44"/>
                </a:lnTo>
                <a:lnTo>
                  <a:pt x="49" y="43"/>
                </a:lnTo>
                <a:lnTo>
                  <a:pt x="65" y="40"/>
                </a:lnTo>
                <a:lnTo>
                  <a:pt x="82" y="38"/>
                </a:lnTo>
                <a:lnTo>
                  <a:pt x="99" y="38"/>
                </a:lnTo>
                <a:lnTo>
                  <a:pt x="117" y="38"/>
                </a:lnTo>
                <a:close/>
                <a:moveTo>
                  <a:pt x="15" y="164"/>
                </a:moveTo>
                <a:lnTo>
                  <a:pt x="19" y="163"/>
                </a:lnTo>
                <a:lnTo>
                  <a:pt x="23" y="161"/>
                </a:lnTo>
                <a:lnTo>
                  <a:pt x="27" y="158"/>
                </a:lnTo>
                <a:lnTo>
                  <a:pt x="29" y="154"/>
                </a:lnTo>
                <a:lnTo>
                  <a:pt x="29" y="150"/>
                </a:lnTo>
                <a:lnTo>
                  <a:pt x="29" y="63"/>
                </a:lnTo>
                <a:lnTo>
                  <a:pt x="29" y="58"/>
                </a:lnTo>
                <a:lnTo>
                  <a:pt x="27" y="54"/>
                </a:lnTo>
                <a:lnTo>
                  <a:pt x="23" y="51"/>
                </a:lnTo>
                <a:lnTo>
                  <a:pt x="19" y="49"/>
                </a:lnTo>
                <a:lnTo>
                  <a:pt x="15" y="48"/>
                </a:lnTo>
                <a:lnTo>
                  <a:pt x="10" y="49"/>
                </a:lnTo>
                <a:lnTo>
                  <a:pt x="7" y="51"/>
                </a:lnTo>
                <a:lnTo>
                  <a:pt x="3" y="54"/>
                </a:lnTo>
                <a:lnTo>
                  <a:pt x="1" y="58"/>
                </a:lnTo>
                <a:lnTo>
                  <a:pt x="0" y="63"/>
                </a:lnTo>
                <a:lnTo>
                  <a:pt x="0" y="150"/>
                </a:lnTo>
                <a:lnTo>
                  <a:pt x="1" y="154"/>
                </a:lnTo>
                <a:lnTo>
                  <a:pt x="3" y="158"/>
                </a:lnTo>
                <a:lnTo>
                  <a:pt x="7" y="161"/>
                </a:lnTo>
                <a:lnTo>
                  <a:pt x="10" y="163"/>
                </a:lnTo>
                <a:lnTo>
                  <a:pt x="15" y="164"/>
                </a:lnTo>
                <a:close/>
                <a:moveTo>
                  <a:pt x="218" y="164"/>
                </a:moveTo>
                <a:lnTo>
                  <a:pt x="222" y="163"/>
                </a:lnTo>
                <a:lnTo>
                  <a:pt x="226" y="161"/>
                </a:lnTo>
                <a:lnTo>
                  <a:pt x="230" y="158"/>
                </a:lnTo>
                <a:lnTo>
                  <a:pt x="232" y="154"/>
                </a:lnTo>
                <a:lnTo>
                  <a:pt x="232" y="150"/>
                </a:lnTo>
                <a:lnTo>
                  <a:pt x="232" y="63"/>
                </a:lnTo>
                <a:lnTo>
                  <a:pt x="232" y="58"/>
                </a:lnTo>
                <a:lnTo>
                  <a:pt x="230" y="54"/>
                </a:lnTo>
                <a:lnTo>
                  <a:pt x="226" y="51"/>
                </a:lnTo>
                <a:lnTo>
                  <a:pt x="222" y="49"/>
                </a:lnTo>
                <a:lnTo>
                  <a:pt x="218" y="48"/>
                </a:lnTo>
                <a:lnTo>
                  <a:pt x="214" y="49"/>
                </a:lnTo>
                <a:lnTo>
                  <a:pt x="209" y="51"/>
                </a:lnTo>
                <a:lnTo>
                  <a:pt x="206" y="54"/>
                </a:lnTo>
                <a:lnTo>
                  <a:pt x="204" y="58"/>
                </a:lnTo>
                <a:lnTo>
                  <a:pt x="203" y="63"/>
                </a:lnTo>
                <a:lnTo>
                  <a:pt x="203" y="150"/>
                </a:lnTo>
                <a:lnTo>
                  <a:pt x="204" y="154"/>
                </a:lnTo>
                <a:lnTo>
                  <a:pt x="206" y="158"/>
                </a:lnTo>
                <a:lnTo>
                  <a:pt x="209" y="161"/>
                </a:lnTo>
                <a:lnTo>
                  <a:pt x="214" y="163"/>
                </a:lnTo>
                <a:lnTo>
                  <a:pt x="218" y="164"/>
                </a:lnTo>
                <a:lnTo>
                  <a:pt x="218" y="164"/>
                </a:lnTo>
                <a:close/>
              </a:path>
            </a:pathLst>
          </a:custGeom>
          <a:solidFill>
            <a:sysClr val="window" lastClr="FFFFFF"/>
          </a:solidFill>
          <a:ln w="6350">
            <a:solidFill>
              <a:sysClr val="windowText" lastClr="000000"/>
            </a:solidFill>
            <a:round/>
            <a:headEnd/>
            <a:tailEnd/>
          </a:ln>
        </p:spPr>
        <p:txBody>
          <a:bodyPr lIns="91394" tIns="45697" rIns="91394" bIns="45697"/>
          <a:lstStyle/>
          <a:p>
            <a:pPr defTabSz="913934" latinLnBrk="0">
              <a:defRPr/>
            </a:pPr>
            <a:endParaRPr lang="ja-JP" altLang="en-US" kern="0">
              <a:solidFill>
                <a:sysClr val="windowText" lastClr="000000"/>
              </a:solidFill>
              <a:ea typeface="ＭＳ Ｐゴシック" pitchFamily="50" charset="-128"/>
            </a:endParaRPr>
          </a:p>
        </p:txBody>
      </p:sp>
      <p:sp>
        <p:nvSpPr>
          <p:cNvPr id="24" name="Freeform 73"/>
          <p:cNvSpPr>
            <a:spLocks noEditPoints="1"/>
          </p:cNvSpPr>
          <p:nvPr/>
        </p:nvSpPr>
        <p:spPr bwMode="auto">
          <a:xfrm rot="10800000">
            <a:off x="7491881" y="3645146"/>
            <a:ext cx="368300" cy="368300"/>
          </a:xfrm>
          <a:custGeom>
            <a:avLst/>
            <a:gdLst/>
            <a:ahLst/>
            <a:cxnLst>
              <a:cxn ang="0">
                <a:pos x="103" y="38"/>
              </a:cxn>
              <a:cxn ang="0">
                <a:pos x="58" y="51"/>
              </a:cxn>
              <a:cxn ang="0">
                <a:pos x="35" y="76"/>
              </a:cxn>
              <a:cxn ang="0">
                <a:pos x="29" y="154"/>
              </a:cxn>
              <a:cxn ang="0">
                <a:pos x="20" y="163"/>
              </a:cxn>
              <a:cxn ang="0">
                <a:pos x="23" y="192"/>
              </a:cxn>
              <a:cxn ang="0">
                <a:pos x="37" y="215"/>
              </a:cxn>
              <a:cxn ang="0">
                <a:pos x="60" y="229"/>
              </a:cxn>
              <a:cxn ang="0">
                <a:pos x="155" y="232"/>
              </a:cxn>
              <a:cxn ang="0">
                <a:pos x="182" y="225"/>
              </a:cxn>
              <a:cxn ang="0">
                <a:pos x="202" y="208"/>
              </a:cxn>
              <a:cxn ang="0">
                <a:pos x="212" y="183"/>
              </a:cxn>
              <a:cxn ang="0">
                <a:pos x="209" y="161"/>
              </a:cxn>
              <a:cxn ang="0">
                <a:pos x="203" y="150"/>
              </a:cxn>
              <a:cxn ang="0">
                <a:pos x="192" y="67"/>
              </a:cxn>
              <a:cxn ang="0">
                <a:pos x="166" y="44"/>
              </a:cxn>
              <a:cxn ang="0">
                <a:pos x="133" y="38"/>
              </a:cxn>
              <a:cxn ang="0">
                <a:pos x="184" y="43"/>
              </a:cxn>
              <a:cxn ang="0">
                <a:pos x="195" y="43"/>
              </a:cxn>
              <a:cxn ang="0">
                <a:pos x="199" y="32"/>
              </a:cxn>
              <a:cxn ang="0">
                <a:pos x="178" y="14"/>
              </a:cxn>
              <a:cxn ang="0">
                <a:pos x="142" y="1"/>
              </a:cxn>
              <a:cxn ang="0">
                <a:pos x="104" y="0"/>
              </a:cxn>
              <a:cxn ang="0">
                <a:pos x="66" y="8"/>
              </a:cxn>
              <a:cxn ang="0">
                <a:pos x="34" y="29"/>
              </a:cxn>
              <a:cxn ang="0">
                <a:pos x="35" y="40"/>
              </a:cxn>
              <a:cxn ang="0">
                <a:pos x="45" y="44"/>
              </a:cxn>
              <a:cxn ang="0">
                <a:pos x="82" y="38"/>
              </a:cxn>
              <a:cxn ang="0">
                <a:pos x="15" y="164"/>
              </a:cxn>
              <a:cxn ang="0">
                <a:pos x="27" y="158"/>
              </a:cxn>
              <a:cxn ang="0">
                <a:pos x="29" y="63"/>
              </a:cxn>
              <a:cxn ang="0">
                <a:pos x="23" y="51"/>
              </a:cxn>
              <a:cxn ang="0">
                <a:pos x="10" y="49"/>
              </a:cxn>
              <a:cxn ang="0">
                <a:pos x="1" y="58"/>
              </a:cxn>
              <a:cxn ang="0">
                <a:pos x="1" y="154"/>
              </a:cxn>
              <a:cxn ang="0">
                <a:pos x="10" y="163"/>
              </a:cxn>
              <a:cxn ang="0">
                <a:pos x="222" y="163"/>
              </a:cxn>
              <a:cxn ang="0">
                <a:pos x="232" y="154"/>
              </a:cxn>
              <a:cxn ang="0">
                <a:pos x="232" y="58"/>
              </a:cxn>
              <a:cxn ang="0">
                <a:pos x="222" y="49"/>
              </a:cxn>
              <a:cxn ang="0">
                <a:pos x="209" y="51"/>
              </a:cxn>
              <a:cxn ang="0">
                <a:pos x="203" y="63"/>
              </a:cxn>
              <a:cxn ang="0">
                <a:pos x="206" y="158"/>
              </a:cxn>
              <a:cxn ang="0">
                <a:pos x="218" y="164"/>
              </a:cxn>
            </a:cxnLst>
            <a:rect l="0" t="0" r="r" b="b"/>
            <a:pathLst>
              <a:path w="232" h="232">
                <a:moveTo>
                  <a:pt x="157" y="39"/>
                </a:moveTo>
                <a:lnTo>
                  <a:pt x="130" y="38"/>
                </a:lnTo>
                <a:lnTo>
                  <a:pt x="103" y="38"/>
                </a:lnTo>
                <a:lnTo>
                  <a:pt x="77" y="39"/>
                </a:lnTo>
                <a:lnTo>
                  <a:pt x="67" y="44"/>
                </a:lnTo>
                <a:lnTo>
                  <a:pt x="58" y="51"/>
                </a:lnTo>
                <a:lnTo>
                  <a:pt x="49" y="59"/>
                </a:lnTo>
                <a:lnTo>
                  <a:pt x="41" y="67"/>
                </a:lnTo>
                <a:lnTo>
                  <a:pt x="35" y="76"/>
                </a:lnTo>
                <a:lnTo>
                  <a:pt x="29" y="87"/>
                </a:lnTo>
                <a:lnTo>
                  <a:pt x="29" y="150"/>
                </a:lnTo>
                <a:lnTo>
                  <a:pt x="29" y="154"/>
                </a:lnTo>
                <a:lnTo>
                  <a:pt x="27" y="158"/>
                </a:lnTo>
                <a:lnTo>
                  <a:pt x="24" y="161"/>
                </a:lnTo>
                <a:lnTo>
                  <a:pt x="20" y="163"/>
                </a:lnTo>
                <a:lnTo>
                  <a:pt x="20" y="174"/>
                </a:lnTo>
                <a:lnTo>
                  <a:pt x="21" y="183"/>
                </a:lnTo>
                <a:lnTo>
                  <a:pt x="23" y="192"/>
                </a:lnTo>
                <a:lnTo>
                  <a:pt x="26" y="200"/>
                </a:lnTo>
                <a:lnTo>
                  <a:pt x="31" y="208"/>
                </a:lnTo>
                <a:lnTo>
                  <a:pt x="37" y="215"/>
                </a:lnTo>
                <a:lnTo>
                  <a:pt x="44" y="221"/>
                </a:lnTo>
                <a:lnTo>
                  <a:pt x="52" y="225"/>
                </a:lnTo>
                <a:lnTo>
                  <a:pt x="60" y="229"/>
                </a:lnTo>
                <a:lnTo>
                  <a:pt x="69" y="231"/>
                </a:lnTo>
                <a:lnTo>
                  <a:pt x="78" y="232"/>
                </a:lnTo>
                <a:lnTo>
                  <a:pt x="155" y="232"/>
                </a:lnTo>
                <a:lnTo>
                  <a:pt x="164" y="231"/>
                </a:lnTo>
                <a:lnTo>
                  <a:pt x="173" y="229"/>
                </a:lnTo>
                <a:lnTo>
                  <a:pt x="182" y="225"/>
                </a:lnTo>
                <a:lnTo>
                  <a:pt x="189" y="221"/>
                </a:lnTo>
                <a:lnTo>
                  <a:pt x="196" y="215"/>
                </a:lnTo>
                <a:lnTo>
                  <a:pt x="202" y="208"/>
                </a:lnTo>
                <a:lnTo>
                  <a:pt x="207" y="200"/>
                </a:lnTo>
                <a:lnTo>
                  <a:pt x="210" y="192"/>
                </a:lnTo>
                <a:lnTo>
                  <a:pt x="212" y="183"/>
                </a:lnTo>
                <a:lnTo>
                  <a:pt x="213" y="174"/>
                </a:lnTo>
                <a:lnTo>
                  <a:pt x="213" y="163"/>
                </a:lnTo>
                <a:lnTo>
                  <a:pt x="209" y="161"/>
                </a:lnTo>
                <a:lnTo>
                  <a:pt x="206" y="158"/>
                </a:lnTo>
                <a:lnTo>
                  <a:pt x="204" y="154"/>
                </a:lnTo>
                <a:lnTo>
                  <a:pt x="203" y="150"/>
                </a:lnTo>
                <a:lnTo>
                  <a:pt x="203" y="86"/>
                </a:lnTo>
                <a:lnTo>
                  <a:pt x="198" y="76"/>
                </a:lnTo>
                <a:lnTo>
                  <a:pt x="192" y="67"/>
                </a:lnTo>
                <a:lnTo>
                  <a:pt x="184" y="58"/>
                </a:lnTo>
                <a:lnTo>
                  <a:pt x="175" y="51"/>
                </a:lnTo>
                <a:lnTo>
                  <a:pt x="166" y="44"/>
                </a:lnTo>
                <a:lnTo>
                  <a:pt x="157" y="39"/>
                </a:lnTo>
                <a:close/>
                <a:moveTo>
                  <a:pt x="117" y="38"/>
                </a:moveTo>
                <a:lnTo>
                  <a:pt x="133" y="38"/>
                </a:lnTo>
                <a:lnTo>
                  <a:pt x="150" y="38"/>
                </a:lnTo>
                <a:lnTo>
                  <a:pt x="167" y="40"/>
                </a:lnTo>
                <a:lnTo>
                  <a:pt x="184" y="43"/>
                </a:lnTo>
                <a:lnTo>
                  <a:pt x="188" y="45"/>
                </a:lnTo>
                <a:lnTo>
                  <a:pt x="192" y="44"/>
                </a:lnTo>
                <a:lnTo>
                  <a:pt x="195" y="43"/>
                </a:lnTo>
                <a:lnTo>
                  <a:pt x="198" y="40"/>
                </a:lnTo>
                <a:lnTo>
                  <a:pt x="199" y="36"/>
                </a:lnTo>
                <a:lnTo>
                  <a:pt x="199" y="32"/>
                </a:lnTo>
                <a:lnTo>
                  <a:pt x="199" y="29"/>
                </a:lnTo>
                <a:lnTo>
                  <a:pt x="189" y="21"/>
                </a:lnTo>
                <a:lnTo>
                  <a:pt x="178" y="14"/>
                </a:lnTo>
                <a:lnTo>
                  <a:pt x="166" y="8"/>
                </a:lnTo>
                <a:lnTo>
                  <a:pt x="154" y="4"/>
                </a:lnTo>
                <a:lnTo>
                  <a:pt x="142" y="1"/>
                </a:lnTo>
                <a:lnTo>
                  <a:pt x="129" y="0"/>
                </a:lnTo>
                <a:lnTo>
                  <a:pt x="117" y="0"/>
                </a:lnTo>
                <a:lnTo>
                  <a:pt x="104" y="0"/>
                </a:lnTo>
                <a:lnTo>
                  <a:pt x="91" y="1"/>
                </a:lnTo>
                <a:lnTo>
                  <a:pt x="78" y="4"/>
                </a:lnTo>
                <a:lnTo>
                  <a:pt x="66" y="8"/>
                </a:lnTo>
                <a:lnTo>
                  <a:pt x="55" y="14"/>
                </a:lnTo>
                <a:lnTo>
                  <a:pt x="44" y="21"/>
                </a:lnTo>
                <a:lnTo>
                  <a:pt x="34" y="29"/>
                </a:lnTo>
                <a:lnTo>
                  <a:pt x="33" y="32"/>
                </a:lnTo>
                <a:lnTo>
                  <a:pt x="34" y="36"/>
                </a:lnTo>
                <a:lnTo>
                  <a:pt x="35" y="40"/>
                </a:lnTo>
                <a:lnTo>
                  <a:pt x="38" y="43"/>
                </a:lnTo>
                <a:lnTo>
                  <a:pt x="41" y="44"/>
                </a:lnTo>
                <a:lnTo>
                  <a:pt x="45" y="44"/>
                </a:lnTo>
                <a:lnTo>
                  <a:pt x="49" y="43"/>
                </a:lnTo>
                <a:lnTo>
                  <a:pt x="65" y="40"/>
                </a:lnTo>
                <a:lnTo>
                  <a:pt x="82" y="38"/>
                </a:lnTo>
                <a:lnTo>
                  <a:pt x="99" y="38"/>
                </a:lnTo>
                <a:lnTo>
                  <a:pt x="117" y="38"/>
                </a:lnTo>
                <a:close/>
                <a:moveTo>
                  <a:pt x="15" y="164"/>
                </a:moveTo>
                <a:lnTo>
                  <a:pt x="19" y="163"/>
                </a:lnTo>
                <a:lnTo>
                  <a:pt x="23" y="161"/>
                </a:lnTo>
                <a:lnTo>
                  <a:pt x="27" y="158"/>
                </a:lnTo>
                <a:lnTo>
                  <a:pt x="29" y="154"/>
                </a:lnTo>
                <a:lnTo>
                  <a:pt x="29" y="150"/>
                </a:lnTo>
                <a:lnTo>
                  <a:pt x="29" y="63"/>
                </a:lnTo>
                <a:lnTo>
                  <a:pt x="29" y="58"/>
                </a:lnTo>
                <a:lnTo>
                  <a:pt x="27" y="54"/>
                </a:lnTo>
                <a:lnTo>
                  <a:pt x="23" y="51"/>
                </a:lnTo>
                <a:lnTo>
                  <a:pt x="19" y="49"/>
                </a:lnTo>
                <a:lnTo>
                  <a:pt x="15" y="48"/>
                </a:lnTo>
                <a:lnTo>
                  <a:pt x="10" y="49"/>
                </a:lnTo>
                <a:lnTo>
                  <a:pt x="7" y="51"/>
                </a:lnTo>
                <a:lnTo>
                  <a:pt x="3" y="54"/>
                </a:lnTo>
                <a:lnTo>
                  <a:pt x="1" y="58"/>
                </a:lnTo>
                <a:lnTo>
                  <a:pt x="0" y="63"/>
                </a:lnTo>
                <a:lnTo>
                  <a:pt x="0" y="150"/>
                </a:lnTo>
                <a:lnTo>
                  <a:pt x="1" y="154"/>
                </a:lnTo>
                <a:lnTo>
                  <a:pt x="3" y="158"/>
                </a:lnTo>
                <a:lnTo>
                  <a:pt x="7" y="161"/>
                </a:lnTo>
                <a:lnTo>
                  <a:pt x="10" y="163"/>
                </a:lnTo>
                <a:lnTo>
                  <a:pt x="15" y="164"/>
                </a:lnTo>
                <a:close/>
                <a:moveTo>
                  <a:pt x="218" y="164"/>
                </a:moveTo>
                <a:lnTo>
                  <a:pt x="222" y="163"/>
                </a:lnTo>
                <a:lnTo>
                  <a:pt x="226" y="161"/>
                </a:lnTo>
                <a:lnTo>
                  <a:pt x="230" y="158"/>
                </a:lnTo>
                <a:lnTo>
                  <a:pt x="232" y="154"/>
                </a:lnTo>
                <a:lnTo>
                  <a:pt x="232" y="150"/>
                </a:lnTo>
                <a:lnTo>
                  <a:pt x="232" y="63"/>
                </a:lnTo>
                <a:lnTo>
                  <a:pt x="232" y="58"/>
                </a:lnTo>
                <a:lnTo>
                  <a:pt x="230" y="54"/>
                </a:lnTo>
                <a:lnTo>
                  <a:pt x="226" y="51"/>
                </a:lnTo>
                <a:lnTo>
                  <a:pt x="222" y="49"/>
                </a:lnTo>
                <a:lnTo>
                  <a:pt x="218" y="48"/>
                </a:lnTo>
                <a:lnTo>
                  <a:pt x="214" y="49"/>
                </a:lnTo>
                <a:lnTo>
                  <a:pt x="209" y="51"/>
                </a:lnTo>
                <a:lnTo>
                  <a:pt x="206" y="54"/>
                </a:lnTo>
                <a:lnTo>
                  <a:pt x="204" y="58"/>
                </a:lnTo>
                <a:lnTo>
                  <a:pt x="203" y="63"/>
                </a:lnTo>
                <a:lnTo>
                  <a:pt x="203" y="150"/>
                </a:lnTo>
                <a:lnTo>
                  <a:pt x="204" y="154"/>
                </a:lnTo>
                <a:lnTo>
                  <a:pt x="206" y="158"/>
                </a:lnTo>
                <a:lnTo>
                  <a:pt x="209" y="161"/>
                </a:lnTo>
                <a:lnTo>
                  <a:pt x="214" y="163"/>
                </a:lnTo>
                <a:lnTo>
                  <a:pt x="218" y="164"/>
                </a:lnTo>
                <a:lnTo>
                  <a:pt x="218" y="164"/>
                </a:lnTo>
                <a:close/>
              </a:path>
            </a:pathLst>
          </a:custGeom>
          <a:solidFill>
            <a:sysClr val="window" lastClr="FFFFFF"/>
          </a:solidFill>
          <a:ln w="6350">
            <a:solidFill>
              <a:sysClr val="windowText" lastClr="000000"/>
            </a:solidFill>
            <a:round/>
            <a:headEnd/>
            <a:tailEnd/>
          </a:ln>
        </p:spPr>
        <p:txBody>
          <a:bodyPr lIns="91394" tIns="45697" rIns="91394" bIns="45697"/>
          <a:lstStyle/>
          <a:p>
            <a:pPr defTabSz="913934" latinLnBrk="0">
              <a:defRPr/>
            </a:pPr>
            <a:endParaRPr lang="ja-JP" altLang="en-US" kern="0">
              <a:solidFill>
                <a:sysClr val="windowText" lastClr="000000"/>
              </a:solidFill>
              <a:ea typeface="ＭＳ Ｐゴシック" pitchFamily="50" charset="-128"/>
            </a:endParaRPr>
          </a:p>
        </p:txBody>
      </p:sp>
      <p:sp>
        <p:nvSpPr>
          <p:cNvPr id="25" name="Freeform 73"/>
          <p:cNvSpPr>
            <a:spLocks noEditPoints="1"/>
          </p:cNvSpPr>
          <p:nvPr/>
        </p:nvSpPr>
        <p:spPr bwMode="auto">
          <a:xfrm rot="5400000">
            <a:off x="4465018" y="5696053"/>
            <a:ext cx="368300" cy="368300"/>
          </a:xfrm>
          <a:custGeom>
            <a:avLst/>
            <a:gdLst/>
            <a:ahLst/>
            <a:cxnLst>
              <a:cxn ang="0">
                <a:pos x="103" y="38"/>
              </a:cxn>
              <a:cxn ang="0">
                <a:pos x="58" y="51"/>
              </a:cxn>
              <a:cxn ang="0">
                <a:pos x="35" y="76"/>
              </a:cxn>
              <a:cxn ang="0">
                <a:pos x="29" y="154"/>
              </a:cxn>
              <a:cxn ang="0">
                <a:pos x="20" y="163"/>
              </a:cxn>
              <a:cxn ang="0">
                <a:pos x="23" y="192"/>
              </a:cxn>
              <a:cxn ang="0">
                <a:pos x="37" y="215"/>
              </a:cxn>
              <a:cxn ang="0">
                <a:pos x="60" y="229"/>
              </a:cxn>
              <a:cxn ang="0">
                <a:pos x="155" y="232"/>
              </a:cxn>
              <a:cxn ang="0">
                <a:pos x="182" y="225"/>
              </a:cxn>
              <a:cxn ang="0">
                <a:pos x="202" y="208"/>
              </a:cxn>
              <a:cxn ang="0">
                <a:pos x="212" y="183"/>
              </a:cxn>
              <a:cxn ang="0">
                <a:pos x="209" y="161"/>
              </a:cxn>
              <a:cxn ang="0">
                <a:pos x="203" y="150"/>
              </a:cxn>
              <a:cxn ang="0">
                <a:pos x="192" y="67"/>
              </a:cxn>
              <a:cxn ang="0">
                <a:pos x="166" y="44"/>
              </a:cxn>
              <a:cxn ang="0">
                <a:pos x="133" y="38"/>
              </a:cxn>
              <a:cxn ang="0">
                <a:pos x="184" y="43"/>
              </a:cxn>
              <a:cxn ang="0">
                <a:pos x="195" y="43"/>
              </a:cxn>
              <a:cxn ang="0">
                <a:pos x="199" y="32"/>
              </a:cxn>
              <a:cxn ang="0">
                <a:pos x="178" y="14"/>
              </a:cxn>
              <a:cxn ang="0">
                <a:pos x="142" y="1"/>
              </a:cxn>
              <a:cxn ang="0">
                <a:pos x="104" y="0"/>
              </a:cxn>
              <a:cxn ang="0">
                <a:pos x="66" y="8"/>
              </a:cxn>
              <a:cxn ang="0">
                <a:pos x="34" y="29"/>
              </a:cxn>
              <a:cxn ang="0">
                <a:pos x="35" y="40"/>
              </a:cxn>
              <a:cxn ang="0">
                <a:pos x="45" y="44"/>
              </a:cxn>
              <a:cxn ang="0">
                <a:pos x="82" y="38"/>
              </a:cxn>
              <a:cxn ang="0">
                <a:pos x="15" y="164"/>
              </a:cxn>
              <a:cxn ang="0">
                <a:pos x="27" y="158"/>
              </a:cxn>
              <a:cxn ang="0">
                <a:pos x="29" y="63"/>
              </a:cxn>
              <a:cxn ang="0">
                <a:pos x="23" y="51"/>
              </a:cxn>
              <a:cxn ang="0">
                <a:pos x="10" y="49"/>
              </a:cxn>
              <a:cxn ang="0">
                <a:pos x="1" y="58"/>
              </a:cxn>
              <a:cxn ang="0">
                <a:pos x="1" y="154"/>
              </a:cxn>
              <a:cxn ang="0">
                <a:pos x="10" y="163"/>
              </a:cxn>
              <a:cxn ang="0">
                <a:pos x="222" y="163"/>
              </a:cxn>
              <a:cxn ang="0">
                <a:pos x="232" y="154"/>
              </a:cxn>
              <a:cxn ang="0">
                <a:pos x="232" y="58"/>
              </a:cxn>
              <a:cxn ang="0">
                <a:pos x="222" y="49"/>
              </a:cxn>
              <a:cxn ang="0">
                <a:pos x="209" y="51"/>
              </a:cxn>
              <a:cxn ang="0">
                <a:pos x="203" y="63"/>
              </a:cxn>
              <a:cxn ang="0">
                <a:pos x="206" y="158"/>
              </a:cxn>
              <a:cxn ang="0">
                <a:pos x="218" y="164"/>
              </a:cxn>
            </a:cxnLst>
            <a:rect l="0" t="0" r="r" b="b"/>
            <a:pathLst>
              <a:path w="232" h="232">
                <a:moveTo>
                  <a:pt x="157" y="39"/>
                </a:moveTo>
                <a:lnTo>
                  <a:pt x="130" y="38"/>
                </a:lnTo>
                <a:lnTo>
                  <a:pt x="103" y="38"/>
                </a:lnTo>
                <a:lnTo>
                  <a:pt x="77" y="39"/>
                </a:lnTo>
                <a:lnTo>
                  <a:pt x="67" y="44"/>
                </a:lnTo>
                <a:lnTo>
                  <a:pt x="58" y="51"/>
                </a:lnTo>
                <a:lnTo>
                  <a:pt x="49" y="59"/>
                </a:lnTo>
                <a:lnTo>
                  <a:pt x="41" y="67"/>
                </a:lnTo>
                <a:lnTo>
                  <a:pt x="35" y="76"/>
                </a:lnTo>
                <a:lnTo>
                  <a:pt x="29" y="87"/>
                </a:lnTo>
                <a:lnTo>
                  <a:pt x="29" y="150"/>
                </a:lnTo>
                <a:lnTo>
                  <a:pt x="29" y="154"/>
                </a:lnTo>
                <a:lnTo>
                  <a:pt x="27" y="158"/>
                </a:lnTo>
                <a:lnTo>
                  <a:pt x="24" y="161"/>
                </a:lnTo>
                <a:lnTo>
                  <a:pt x="20" y="163"/>
                </a:lnTo>
                <a:lnTo>
                  <a:pt x="20" y="174"/>
                </a:lnTo>
                <a:lnTo>
                  <a:pt x="21" y="183"/>
                </a:lnTo>
                <a:lnTo>
                  <a:pt x="23" y="192"/>
                </a:lnTo>
                <a:lnTo>
                  <a:pt x="26" y="200"/>
                </a:lnTo>
                <a:lnTo>
                  <a:pt x="31" y="208"/>
                </a:lnTo>
                <a:lnTo>
                  <a:pt x="37" y="215"/>
                </a:lnTo>
                <a:lnTo>
                  <a:pt x="44" y="221"/>
                </a:lnTo>
                <a:lnTo>
                  <a:pt x="52" y="225"/>
                </a:lnTo>
                <a:lnTo>
                  <a:pt x="60" y="229"/>
                </a:lnTo>
                <a:lnTo>
                  <a:pt x="69" y="231"/>
                </a:lnTo>
                <a:lnTo>
                  <a:pt x="78" y="232"/>
                </a:lnTo>
                <a:lnTo>
                  <a:pt x="155" y="232"/>
                </a:lnTo>
                <a:lnTo>
                  <a:pt x="164" y="231"/>
                </a:lnTo>
                <a:lnTo>
                  <a:pt x="173" y="229"/>
                </a:lnTo>
                <a:lnTo>
                  <a:pt x="182" y="225"/>
                </a:lnTo>
                <a:lnTo>
                  <a:pt x="189" y="221"/>
                </a:lnTo>
                <a:lnTo>
                  <a:pt x="196" y="215"/>
                </a:lnTo>
                <a:lnTo>
                  <a:pt x="202" y="208"/>
                </a:lnTo>
                <a:lnTo>
                  <a:pt x="207" y="200"/>
                </a:lnTo>
                <a:lnTo>
                  <a:pt x="210" y="192"/>
                </a:lnTo>
                <a:lnTo>
                  <a:pt x="212" y="183"/>
                </a:lnTo>
                <a:lnTo>
                  <a:pt x="213" y="174"/>
                </a:lnTo>
                <a:lnTo>
                  <a:pt x="213" y="163"/>
                </a:lnTo>
                <a:lnTo>
                  <a:pt x="209" y="161"/>
                </a:lnTo>
                <a:lnTo>
                  <a:pt x="206" y="158"/>
                </a:lnTo>
                <a:lnTo>
                  <a:pt x="204" y="154"/>
                </a:lnTo>
                <a:lnTo>
                  <a:pt x="203" y="150"/>
                </a:lnTo>
                <a:lnTo>
                  <a:pt x="203" y="86"/>
                </a:lnTo>
                <a:lnTo>
                  <a:pt x="198" y="76"/>
                </a:lnTo>
                <a:lnTo>
                  <a:pt x="192" y="67"/>
                </a:lnTo>
                <a:lnTo>
                  <a:pt x="184" y="58"/>
                </a:lnTo>
                <a:lnTo>
                  <a:pt x="175" y="51"/>
                </a:lnTo>
                <a:lnTo>
                  <a:pt x="166" y="44"/>
                </a:lnTo>
                <a:lnTo>
                  <a:pt x="157" y="39"/>
                </a:lnTo>
                <a:close/>
                <a:moveTo>
                  <a:pt x="117" y="38"/>
                </a:moveTo>
                <a:lnTo>
                  <a:pt x="133" y="38"/>
                </a:lnTo>
                <a:lnTo>
                  <a:pt x="150" y="38"/>
                </a:lnTo>
                <a:lnTo>
                  <a:pt x="167" y="40"/>
                </a:lnTo>
                <a:lnTo>
                  <a:pt x="184" y="43"/>
                </a:lnTo>
                <a:lnTo>
                  <a:pt x="188" y="45"/>
                </a:lnTo>
                <a:lnTo>
                  <a:pt x="192" y="44"/>
                </a:lnTo>
                <a:lnTo>
                  <a:pt x="195" y="43"/>
                </a:lnTo>
                <a:lnTo>
                  <a:pt x="198" y="40"/>
                </a:lnTo>
                <a:lnTo>
                  <a:pt x="199" y="36"/>
                </a:lnTo>
                <a:lnTo>
                  <a:pt x="199" y="32"/>
                </a:lnTo>
                <a:lnTo>
                  <a:pt x="199" y="29"/>
                </a:lnTo>
                <a:lnTo>
                  <a:pt x="189" y="21"/>
                </a:lnTo>
                <a:lnTo>
                  <a:pt x="178" y="14"/>
                </a:lnTo>
                <a:lnTo>
                  <a:pt x="166" y="8"/>
                </a:lnTo>
                <a:lnTo>
                  <a:pt x="154" y="4"/>
                </a:lnTo>
                <a:lnTo>
                  <a:pt x="142" y="1"/>
                </a:lnTo>
                <a:lnTo>
                  <a:pt x="129" y="0"/>
                </a:lnTo>
                <a:lnTo>
                  <a:pt x="117" y="0"/>
                </a:lnTo>
                <a:lnTo>
                  <a:pt x="104" y="0"/>
                </a:lnTo>
                <a:lnTo>
                  <a:pt x="91" y="1"/>
                </a:lnTo>
                <a:lnTo>
                  <a:pt x="78" y="4"/>
                </a:lnTo>
                <a:lnTo>
                  <a:pt x="66" y="8"/>
                </a:lnTo>
                <a:lnTo>
                  <a:pt x="55" y="14"/>
                </a:lnTo>
                <a:lnTo>
                  <a:pt x="44" y="21"/>
                </a:lnTo>
                <a:lnTo>
                  <a:pt x="34" y="29"/>
                </a:lnTo>
                <a:lnTo>
                  <a:pt x="33" y="32"/>
                </a:lnTo>
                <a:lnTo>
                  <a:pt x="34" y="36"/>
                </a:lnTo>
                <a:lnTo>
                  <a:pt x="35" y="40"/>
                </a:lnTo>
                <a:lnTo>
                  <a:pt x="38" y="43"/>
                </a:lnTo>
                <a:lnTo>
                  <a:pt x="41" y="44"/>
                </a:lnTo>
                <a:lnTo>
                  <a:pt x="45" y="44"/>
                </a:lnTo>
                <a:lnTo>
                  <a:pt x="49" y="43"/>
                </a:lnTo>
                <a:lnTo>
                  <a:pt x="65" y="40"/>
                </a:lnTo>
                <a:lnTo>
                  <a:pt x="82" y="38"/>
                </a:lnTo>
                <a:lnTo>
                  <a:pt x="99" y="38"/>
                </a:lnTo>
                <a:lnTo>
                  <a:pt x="117" y="38"/>
                </a:lnTo>
                <a:close/>
                <a:moveTo>
                  <a:pt x="15" y="164"/>
                </a:moveTo>
                <a:lnTo>
                  <a:pt x="19" y="163"/>
                </a:lnTo>
                <a:lnTo>
                  <a:pt x="23" y="161"/>
                </a:lnTo>
                <a:lnTo>
                  <a:pt x="27" y="158"/>
                </a:lnTo>
                <a:lnTo>
                  <a:pt x="29" y="154"/>
                </a:lnTo>
                <a:lnTo>
                  <a:pt x="29" y="150"/>
                </a:lnTo>
                <a:lnTo>
                  <a:pt x="29" y="63"/>
                </a:lnTo>
                <a:lnTo>
                  <a:pt x="29" y="58"/>
                </a:lnTo>
                <a:lnTo>
                  <a:pt x="27" y="54"/>
                </a:lnTo>
                <a:lnTo>
                  <a:pt x="23" y="51"/>
                </a:lnTo>
                <a:lnTo>
                  <a:pt x="19" y="49"/>
                </a:lnTo>
                <a:lnTo>
                  <a:pt x="15" y="48"/>
                </a:lnTo>
                <a:lnTo>
                  <a:pt x="10" y="49"/>
                </a:lnTo>
                <a:lnTo>
                  <a:pt x="7" y="51"/>
                </a:lnTo>
                <a:lnTo>
                  <a:pt x="3" y="54"/>
                </a:lnTo>
                <a:lnTo>
                  <a:pt x="1" y="58"/>
                </a:lnTo>
                <a:lnTo>
                  <a:pt x="0" y="63"/>
                </a:lnTo>
                <a:lnTo>
                  <a:pt x="0" y="150"/>
                </a:lnTo>
                <a:lnTo>
                  <a:pt x="1" y="154"/>
                </a:lnTo>
                <a:lnTo>
                  <a:pt x="3" y="158"/>
                </a:lnTo>
                <a:lnTo>
                  <a:pt x="7" y="161"/>
                </a:lnTo>
                <a:lnTo>
                  <a:pt x="10" y="163"/>
                </a:lnTo>
                <a:lnTo>
                  <a:pt x="15" y="164"/>
                </a:lnTo>
                <a:close/>
                <a:moveTo>
                  <a:pt x="218" y="164"/>
                </a:moveTo>
                <a:lnTo>
                  <a:pt x="222" y="163"/>
                </a:lnTo>
                <a:lnTo>
                  <a:pt x="226" y="161"/>
                </a:lnTo>
                <a:lnTo>
                  <a:pt x="230" y="158"/>
                </a:lnTo>
                <a:lnTo>
                  <a:pt x="232" y="154"/>
                </a:lnTo>
                <a:lnTo>
                  <a:pt x="232" y="150"/>
                </a:lnTo>
                <a:lnTo>
                  <a:pt x="232" y="63"/>
                </a:lnTo>
                <a:lnTo>
                  <a:pt x="232" y="58"/>
                </a:lnTo>
                <a:lnTo>
                  <a:pt x="230" y="54"/>
                </a:lnTo>
                <a:lnTo>
                  <a:pt x="226" y="51"/>
                </a:lnTo>
                <a:lnTo>
                  <a:pt x="222" y="49"/>
                </a:lnTo>
                <a:lnTo>
                  <a:pt x="218" y="48"/>
                </a:lnTo>
                <a:lnTo>
                  <a:pt x="214" y="49"/>
                </a:lnTo>
                <a:lnTo>
                  <a:pt x="209" y="51"/>
                </a:lnTo>
                <a:lnTo>
                  <a:pt x="206" y="54"/>
                </a:lnTo>
                <a:lnTo>
                  <a:pt x="204" y="58"/>
                </a:lnTo>
                <a:lnTo>
                  <a:pt x="203" y="63"/>
                </a:lnTo>
                <a:lnTo>
                  <a:pt x="203" y="150"/>
                </a:lnTo>
                <a:lnTo>
                  <a:pt x="204" y="154"/>
                </a:lnTo>
                <a:lnTo>
                  <a:pt x="206" y="158"/>
                </a:lnTo>
                <a:lnTo>
                  <a:pt x="209" y="161"/>
                </a:lnTo>
                <a:lnTo>
                  <a:pt x="214" y="163"/>
                </a:lnTo>
                <a:lnTo>
                  <a:pt x="218" y="164"/>
                </a:lnTo>
                <a:lnTo>
                  <a:pt x="218" y="164"/>
                </a:lnTo>
                <a:close/>
              </a:path>
            </a:pathLst>
          </a:custGeom>
          <a:solidFill>
            <a:sysClr val="window" lastClr="FFFFFF"/>
          </a:solidFill>
          <a:ln w="6350">
            <a:solidFill>
              <a:sysClr val="windowText" lastClr="000000"/>
            </a:solidFill>
            <a:round/>
            <a:headEnd/>
            <a:tailEnd/>
          </a:ln>
        </p:spPr>
        <p:txBody>
          <a:bodyPr lIns="91394" tIns="45697" rIns="91394" bIns="45697"/>
          <a:lstStyle/>
          <a:p>
            <a:pPr defTabSz="913934" latinLnBrk="0">
              <a:defRPr/>
            </a:pPr>
            <a:endParaRPr lang="ja-JP" altLang="en-US" kern="0">
              <a:solidFill>
                <a:sysClr val="windowText" lastClr="000000"/>
              </a:solidFill>
              <a:ea typeface="ＭＳ Ｐゴシック" pitchFamily="50" charset="-128"/>
            </a:endParaRPr>
          </a:p>
        </p:txBody>
      </p:sp>
      <p:sp>
        <p:nvSpPr>
          <p:cNvPr id="26" name="左カーブ矢印 28"/>
          <p:cNvSpPr/>
          <p:nvPr/>
        </p:nvSpPr>
        <p:spPr>
          <a:xfrm>
            <a:off x="4552561" y="4385521"/>
            <a:ext cx="741018" cy="1551553"/>
          </a:xfrm>
          <a:prstGeom prst="curvedLeft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91394" tIns="45697" rIns="91394" bIns="45697" rtlCol="0" anchor="ctr"/>
          <a:lstStyle/>
          <a:p>
            <a:pPr algn="ctr" defTabSz="913934" latinLnBrk="0"/>
            <a:endParaRPr kumimoji="1" lang="ja-JP" altLang="en-US" kern="0">
              <a:solidFill>
                <a:sysClr val="windowText" lastClr="000000"/>
              </a:solidFill>
              <a:latin typeface="Calibri"/>
              <a:ea typeface="ＭＳ Ｐゴシック"/>
            </a:endParaRPr>
          </a:p>
        </p:txBody>
      </p:sp>
      <p:sp>
        <p:nvSpPr>
          <p:cNvPr id="27" name="テキスト ボックス 22"/>
          <p:cNvSpPr txBox="1"/>
          <p:nvPr/>
        </p:nvSpPr>
        <p:spPr>
          <a:xfrm>
            <a:off x="5314685" y="4707081"/>
            <a:ext cx="1205153" cy="470120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defTabSz="913934" latinLnBrk="0"/>
            <a:r>
              <a:rPr lang="en-US" altLang="ja-JP" sz="2400" b="1" kern="0" dirty="0">
                <a:solidFill>
                  <a:srgbClr val="FF0000"/>
                </a:solidFill>
              </a:rPr>
              <a:t>Priority</a:t>
            </a:r>
            <a:endParaRPr kumimoji="1" lang="ja-JP" altLang="en-US" sz="2400" b="1" kern="0" dirty="0">
              <a:solidFill>
                <a:srgbClr val="FF0000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3. </a:t>
            </a:r>
            <a:r>
              <a:rPr lang="en-US" sz="2100" b="1" kern="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Features - </a:t>
            </a:r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Flexibility</a:t>
            </a:r>
            <a:endParaRPr lang="en-US" sz="2100" b="1" kern="0" dirty="0">
              <a:solidFill>
                <a:schemeClr val="tx1"/>
              </a:solidFill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66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21"/>
            <a:ext cx="8496944" cy="738613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sz="24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66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4. Layout Proposal</a:t>
            </a:r>
            <a:endParaRPr lang="en-US" sz="2100" b="1" kern="0" dirty="0">
              <a:solidFill>
                <a:schemeClr val="tx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8" name="순서도: 순차적 액세스 저장소 167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77871" y="1082061"/>
            <a:ext cx="1988813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01. 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4 Table Type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8" y="1638264"/>
            <a:ext cx="8711952" cy="41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21"/>
            <a:ext cx="8496944" cy="738613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sz="24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66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4. Layout Proposal</a:t>
            </a:r>
            <a:endParaRPr lang="en-US" sz="2100" b="1" kern="0" dirty="0">
              <a:solidFill>
                <a:schemeClr val="tx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8" name="순서도: 순차적 액세스 저장소 167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77871" y="1082061"/>
            <a:ext cx="1988813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01. 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4 Table Type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38264"/>
            <a:ext cx="8712968" cy="41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7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21"/>
            <a:ext cx="8496944" cy="738613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sz="24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66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4. Layout Proposal</a:t>
            </a:r>
            <a:endParaRPr lang="en-US" sz="2100" b="1" kern="0" dirty="0">
              <a:solidFill>
                <a:schemeClr val="tx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8" name="순서도: 순차적 액세스 저장소 167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77871" y="1082061"/>
            <a:ext cx="1988813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02. 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3 Table Type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8" y="1638264"/>
            <a:ext cx="8711952" cy="41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9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7" y="1196752"/>
            <a:ext cx="1512168" cy="18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3" y="1108073"/>
            <a:ext cx="2843665" cy="250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680" y="1108074"/>
            <a:ext cx="1668607" cy="250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82" y="1108073"/>
            <a:ext cx="1692396" cy="250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616" y="5174619"/>
            <a:ext cx="1625471" cy="1137956"/>
          </a:xfrm>
          <a:prstGeom prst="rect">
            <a:avLst/>
          </a:prstGeom>
          <a:noFill/>
          <a:ln w="1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557" y="5142005"/>
            <a:ext cx="1452949" cy="113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4412134" y="5178939"/>
            <a:ext cx="1951536" cy="784569"/>
            <a:chOff x="21" y="1220"/>
            <a:chExt cx="358" cy="266"/>
          </a:xfrm>
        </p:grpSpPr>
        <p:sp>
          <p:nvSpPr>
            <p:cNvPr id="15" name="Rectangle 39"/>
            <p:cNvSpPr>
              <a:spLocks noChangeArrowheads="1"/>
            </p:cNvSpPr>
            <p:nvPr/>
          </p:nvSpPr>
          <p:spPr bwMode="auto">
            <a:xfrm>
              <a:off x="21" y="1223"/>
              <a:ext cx="358" cy="26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873447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HY헤드라인M" pitchFamily="18" charset="-127"/>
                <a:cs typeface="HGP明朝E"/>
              </a:endParaRPr>
            </a:p>
          </p:txBody>
        </p:sp>
        <p:pic>
          <p:nvPicPr>
            <p:cNvPr id="16" name="Picture 4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" y="1220"/>
              <a:ext cx="356" cy="266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43"/>
          <p:cNvSpPr>
            <a:spLocks noChangeArrowheads="1"/>
          </p:cNvSpPr>
          <p:nvPr/>
        </p:nvSpPr>
        <p:spPr bwMode="auto">
          <a:xfrm>
            <a:off x="2485090" y="4865904"/>
            <a:ext cx="1973204" cy="23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0" tIns="43671" rIns="87340" bIns="43671"/>
          <a:lstStyle/>
          <a:p>
            <a:pPr marL="509484" indent="-509484" defTabSz="8734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HGP明朝E"/>
              </a:rPr>
              <a:t>1) </a:t>
            </a:r>
            <a:r>
              <a:rPr lang="ko-KR" altLang="en-US" sz="130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HGP明朝E"/>
              </a:rPr>
              <a:t>라벨링</a:t>
            </a:r>
            <a:r>
              <a:rPr lang="ko-KR" altLang="en-US" sz="13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HGP明朝E"/>
              </a:rPr>
              <a:t> 된 튜브</a:t>
            </a:r>
            <a:endParaRPr lang="en-US" altLang="ja-JP" sz="13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HGP明朝E"/>
            </a:endParaRPr>
          </a:p>
        </p:txBody>
      </p:sp>
      <p:sp>
        <p:nvSpPr>
          <p:cNvPr id="19" name="Text Box 45"/>
          <p:cNvSpPr txBox="1">
            <a:spLocks noChangeArrowheads="1"/>
          </p:cNvSpPr>
          <p:nvPr/>
        </p:nvSpPr>
        <p:spPr bwMode="auto">
          <a:xfrm>
            <a:off x="438331" y="3991648"/>
            <a:ext cx="8197348" cy="390734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txBody>
          <a:bodyPr lIns="87340" tIns="43671" rIns="87340" bIns="43671">
            <a:spAutoFit/>
          </a:bodyPr>
          <a:lstStyle>
            <a:lvl1pPr marL="342900" indent="-342900">
              <a:defRPr sz="2400">
                <a:solidFill>
                  <a:schemeClr val="tx2"/>
                </a:solidFill>
                <a:latin typeface="Candara" pitchFamily="34" charset="0"/>
                <a:ea typeface="HGP明朝E"/>
                <a:cs typeface="HGP明朝E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Candara" pitchFamily="34" charset="0"/>
                <a:ea typeface="HGP明朝E"/>
                <a:cs typeface="HGP明朝E"/>
              </a:defRPr>
            </a:lvl2pPr>
            <a:lvl3pPr marL="1143000">
              <a:defRPr sz="2000">
                <a:solidFill>
                  <a:schemeClr val="tx2"/>
                </a:solidFill>
                <a:latin typeface="Candara" pitchFamily="34" charset="0"/>
                <a:ea typeface="HGP明朝E"/>
                <a:cs typeface="HGP明朝E"/>
              </a:defRPr>
            </a:lvl3pPr>
            <a:lvl4pPr marL="1600200">
              <a:defRPr>
                <a:solidFill>
                  <a:schemeClr val="tx2"/>
                </a:solidFill>
                <a:latin typeface="Candara" pitchFamily="34" charset="0"/>
                <a:ea typeface="HGP明朝E"/>
                <a:cs typeface="HGP明朝E"/>
              </a:defRPr>
            </a:lvl4pPr>
            <a:lvl5pPr marL="2057400">
              <a:defRPr sz="1600">
                <a:solidFill>
                  <a:schemeClr val="tx2"/>
                </a:solidFill>
                <a:latin typeface="Candara" pitchFamily="34" charset="0"/>
                <a:ea typeface="HGP明朝E"/>
                <a:cs typeface="HGP明朝E"/>
              </a:defRPr>
            </a:lvl5pPr>
            <a:lvl6pPr marL="2514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"/>
              <a:defRPr sz="1600">
                <a:solidFill>
                  <a:schemeClr val="tx2"/>
                </a:solidFill>
                <a:latin typeface="Candara" pitchFamily="34" charset="0"/>
                <a:ea typeface="HGP明朝E"/>
                <a:cs typeface="HGP明朝E"/>
              </a:defRPr>
            </a:lvl6pPr>
            <a:lvl7pPr marL="29718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"/>
              <a:defRPr sz="1600">
                <a:solidFill>
                  <a:schemeClr val="tx2"/>
                </a:solidFill>
                <a:latin typeface="Candara" pitchFamily="34" charset="0"/>
                <a:ea typeface="HGP明朝E"/>
                <a:cs typeface="HGP明朝E"/>
              </a:defRPr>
            </a:lvl7pPr>
            <a:lvl8pPr marL="34290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"/>
              <a:defRPr sz="1600">
                <a:solidFill>
                  <a:schemeClr val="tx2"/>
                </a:solidFill>
                <a:latin typeface="Candara" pitchFamily="34" charset="0"/>
                <a:ea typeface="HGP明朝E"/>
                <a:cs typeface="HGP明朝E"/>
              </a:defRPr>
            </a:lvl8pPr>
            <a:lvl9pPr marL="3886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"/>
              <a:defRPr sz="1600">
                <a:solidFill>
                  <a:schemeClr val="tx2"/>
                </a:solidFill>
                <a:latin typeface="Candara" pitchFamily="34" charset="0"/>
                <a:ea typeface="HGP明朝E"/>
                <a:cs typeface="HGP明朝E"/>
              </a:defRPr>
            </a:lvl9pPr>
          </a:lstStyle>
          <a:p>
            <a:pPr defTabSz="873447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9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19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명의 환자 채혈 시 필요 사항들이</a:t>
            </a:r>
            <a:r>
              <a:rPr kumimoji="1" lang="en-US" altLang="ko-KR" sz="19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kumimoji="1" lang="ko-KR" altLang="en-US" sz="19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19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19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개의 </a:t>
            </a:r>
            <a:r>
              <a:rPr kumimoji="1" lang="ko-KR" altLang="en-US" sz="1900" dirty="0" err="1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트레이에</a:t>
            </a:r>
            <a:r>
              <a:rPr kumimoji="1" lang="ko-KR" altLang="en-US" sz="19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자동으로 준비됩니다</a:t>
            </a:r>
            <a:r>
              <a:rPr kumimoji="1" lang="en-US" altLang="ko-KR" sz="19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  <a:r>
              <a:rPr kumimoji="1" lang="ko-KR" altLang="en-US" sz="19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kumimoji="1" lang="en-US" altLang="ja-JP" sz="1900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Rectangle 43"/>
          <p:cNvSpPr>
            <a:spLocks noChangeArrowheads="1"/>
          </p:cNvSpPr>
          <p:nvPr/>
        </p:nvSpPr>
        <p:spPr bwMode="auto">
          <a:xfrm>
            <a:off x="4267585" y="4866058"/>
            <a:ext cx="2109464" cy="23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0" tIns="43671" rIns="87340" bIns="43671"/>
          <a:lstStyle/>
          <a:p>
            <a:pPr marL="509484" indent="-509484" defTabSz="8734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HGP明朝E"/>
              </a:rPr>
              <a:t>2) </a:t>
            </a:r>
            <a:r>
              <a:rPr lang="ko-KR" altLang="en-US" sz="13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HGP明朝E"/>
              </a:rPr>
              <a:t>매뉴얼 라벨 </a:t>
            </a:r>
            <a:r>
              <a:rPr lang="en-US" altLang="ko-KR" sz="13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HGP明朝E"/>
              </a:rPr>
              <a:t>(</a:t>
            </a:r>
            <a:r>
              <a:rPr lang="ko-KR" altLang="en-US" sz="130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HGP明朝E"/>
              </a:rPr>
              <a:t>소변컵</a:t>
            </a:r>
            <a:r>
              <a:rPr lang="ko-KR" altLang="en-US" sz="13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HGP明朝E"/>
              </a:rPr>
              <a:t> 등</a:t>
            </a:r>
            <a:r>
              <a:rPr lang="en-US" altLang="ko-KR" sz="13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HGP明朝E"/>
              </a:rPr>
              <a:t>)</a:t>
            </a:r>
            <a:endParaRPr lang="en-US" altLang="ja-JP" sz="13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HGP明朝E"/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6637260" y="4858045"/>
            <a:ext cx="2337058" cy="24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0" tIns="43671" rIns="87340" bIns="43671"/>
          <a:lstStyle/>
          <a:p>
            <a:pPr marL="509484" indent="-509484" defTabSz="8734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HGP明朝E"/>
              </a:rPr>
              <a:t>3) </a:t>
            </a:r>
            <a:r>
              <a:rPr lang="ko-KR" altLang="en-US" sz="1300" spc="-96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HGP明朝E"/>
              </a:rPr>
              <a:t>환자정보 포함 채혈지시서</a:t>
            </a:r>
            <a:endParaRPr lang="en-US" altLang="ja-JP" sz="1300" spc="-96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HGP明朝E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859619" y="4714806"/>
            <a:ext cx="7991900" cy="1668100"/>
          </a:xfrm>
          <a:prstGeom prst="roundRect">
            <a:avLst/>
          </a:prstGeom>
          <a:noFill/>
          <a:ln w="635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40" tIns="43671" rIns="87340" bIns="43671" numCol="1" rtlCol="0" anchor="t" anchorCtr="0" compatLnSpc="1">
            <a:prstTxWarp prst="textNoShape">
              <a:avLst/>
            </a:prstTxWarp>
          </a:bodyPr>
          <a:lstStyle/>
          <a:p>
            <a:pPr defTabSz="91434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</a:endParaRPr>
          </a:p>
        </p:txBody>
      </p:sp>
      <p:pic>
        <p:nvPicPr>
          <p:cNvPr id="24" name="Picture 3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9" y="4535992"/>
            <a:ext cx="1942577" cy="142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갈매기형 수장 8"/>
          <p:cNvSpPr/>
          <p:nvPr/>
        </p:nvSpPr>
        <p:spPr bwMode="auto">
          <a:xfrm>
            <a:off x="3556080" y="2022377"/>
            <a:ext cx="609552" cy="843973"/>
          </a:xfrm>
          <a:prstGeom prst="chevron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40" tIns="43671" rIns="87340" bIns="43671" numCol="1" rtlCol="0" anchor="t" anchorCtr="0" compatLnSpc="1">
            <a:prstTxWarp prst="textNoShape">
              <a:avLst/>
            </a:prstTxWarp>
          </a:bodyPr>
          <a:lstStyle/>
          <a:p>
            <a:pPr defTabSz="91434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29" name="갈매기형 수장 28"/>
          <p:cNvSpPr/>
          <p:nvPr/>
        </p:nvSpPr>
        <p:spPr bwMode="auto">
          <a:xfrm>
            <a:off x="6197471" y="2022377"/>
            <a:ext cx="609552" cy="843973"/>
          </a:xfrm>
          <a:prstGeom prst="chevron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340" tIns="43671" rIns="87340" bIns="43671" numCol="1" rtlCol="0" anchor="t" anchorCtr="0" compatLnSpc="1">
            <a:prstTxWarp prst="textNoShape">
              <a:avLst/>
            </a:prstTxWarp>
          </a:bodyPr>
          <a:lstStyle/>
          <a:p>
            <a:pPr defTabSz="91434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33528" y="53117"/>
            <a:ext cx="5586727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algn="l" latinLnBrk="0"/>
            <a:r>
              <a:rPr lang="en-US" sz="2100" b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lang="ko-KR" altLang="en-US" sz="2100" b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채혈튜브 자동준비 시스템 </a:t>
            </a:r>
            <a:r>
              <a:rPr lang="en-US" altLang="ko-KR" sz="2100" b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- </a:t>
            </a:r>
            <a:r>
              <a:rPr lang="en-US" altLang="ko-KR" sz="21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</a:rPr>
              <a:t>Concept</a:t>
            </a:r>
            <a:endParaRPr lang="en-US" sz="21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4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908721"/>
            <a:ext cx="8496944" cy="738613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sz="24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66" name="Title 1"/>
          <p:cNvSpPr txBox="1">
            <a:spLocks/>
          </p:cNvSpPr>
          <p:nvPr/>
        </p:nvSpPr>
        <p:spPr bwMode="auto">
          <a:xfrm>
            <a:off x="133528" y="53117"/>
            <a:ext cx="6238683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lvl="0" algn="l" latinLnBrk="0"/>
            <a:r>
              <a:rPr lang="en-US" sz="2100" b="1" kern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</a:rPr>
              <a:t>4. Layout Proposal</a:t>
            </a:r>
            <a:endParaRPr lang="en-US" sz="2100" b="1" kern="0" dirty="0">
              <a:solidFill>
                <a:schemeClr val="tx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643778" y="1082060"/>
            <a:ext cx="5166936" cy="409496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8" name="순서도: 순차적 액세스 저장소 167"/>
          <p:cNvSpPr/>
          <p:nvPr/>
        </p:nvSpPr>
        <p:spPr>
          <a:xfrm>
            <a:off x="440594" y="1034065"/>
            <a:ext cx="474096" cy="496005"/>
          </a:xfrm>
          <a:prstGeom prst="flowChartMagneticTape">
            <a:avLst/>
          </a:prstGeom>
          <a:solidFill>
            <a:srgbClr val="4BACC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344" tIns="43673" rIns="87344" bIns="43673" rtlCol="0" anchor="ctr"/>
          <a:lstStyle/>
          <a:p>
            <a:pPr algn="ctr" defTabSz="873491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kern="0">
              <a:solidFill>
                <a:prstClr val="white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77871" y="1082061"/>
            <a:ext cx="1988813" cy="365198"/>
          </a:xfrm>
          <a:prstGeom prst="rect">
            <a:avLst/>
          </a:prstGeom>
        </p:spPr>
        <p:txBody>
          <a:bodyPr wrap="none" lIns="87344" tIns="43673" rIns="87344" bIns="43673">
            <a:spAutoFit/>
          </a:bodyPr>
          <a:lstStyle/>
          <a:p>
            <a:pPr defTabSz="87349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 smtClean="0">
                <a:solidFill>
                  <a:prstClr val="white"/>
                </a:solidFill>
                <a:latin typeface="Arial" pitchFamily="34" charset="0"/>
                <a:ea typeface="맑은 고딕" pitchFamily="50" charset="-127"/>
              </a:rPr>
              <a:t>02.  </a:t>
            </a:r>
            <a:r>
              <a:rPr kumimoji="1" lang="en-US" altLang="ko-KR" b="1" dirty="0" smtClean="0">
                <a:solidFill>
                  <a:prstClr val="black"/>
                </a:solidFill>
                <a:latin typeface="Arial" pitchFamily="34" charset="0"/>
                <a:ea typeface="맑은 고딕" pitchFamily="50" charset="-127"/>
              </a:rPr>
              <a:t>3 Table Type</a:t>
            </a:r>
            <a:endParaRPr kumimoji="1" lang="en-US" altLang="ja-JP" b="1" dirty="0">
              <a:solidFill>
                <a:prstClr val="black"/>
              </a:solidFill>
              <a:latin typeface="Arial" pitchFamily="34" charset="0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38264"/>
            <a:ext cx="8712968" cy="41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78" y="2505158"/>
            <a:ext cx="1160943" cy="174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285169" y="814410"/>
            <a:ext cx="785119" cy="987351"/>
            <a:chOff x="5358555" y="1885950"/>
            <a:chExt cx="828677" cy="1114426"/>
          </a:xfrm>
        </p:grpSpPr>
        <p:graphicFrame>
          <p:nvGraphicFramePr>
            <p:cNvPr id="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1566479"/>
                </p:ext>
              </p:extLst>
            </p:nvPr>
          </p:nvGraphicFramePr>
          <p:xfrm>
            <a:off x="5815757" y="2600325"/>
            <a:ext cx="371475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" name="Drawing" r:id="rId5" imgW="447840" imgH="371520" progId="WPDraw30.Drawing">
                    <p:embed/>
                  </p:oleObj>
                </mc:Choice>
                <mc:Fallback>
                  <p:oleObj name="Drawing" r:id="rId5" imgW="447840" imgH="371520" progId="WPDraw30.Drawing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5757" y="2600325"/>
                          <a:ext cx="371475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8352653"/>
                </p:ext>
              </p:extLst>
            </p:nvPr>
          </p:nvGraphicFramePr>
          <p:xfrm>
            <a:off x="5358555" y="2143126"/>
            <a:ext cx="438150" cy="857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" name="Drawing" r:id="rId7" imgW="514440" imgH="1009800" progId="WPDraw30.Drawing">
                    <p:embed/>
                  </p:oleObj>
                </mc:Choice>
                <mc:Fallback>
                  <p:oleObj name="Drawing" r:id="rId7" imgW="514440" imgH="1009800" progId="WPDraw30.Drawing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8555" y="2143126"/>
                          <a:ext cx="438150" cy="857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16"/>
            <p:cNvSpPr>
              <a:spLocks noChangeArrowheads="1"/>
            </p:cNvSpPr>
            <p:nvPr/>
          </p:nvSpPr>
          <p:spPr bwMode="auto">
            <a:xfrm>
              <a:off x="5544317" y="1885950"/>
              <a:ext cx="509273" cy="173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000" b="1" dirty="0">
                  <a:solidFill>
                    <a:schemeClr val="bg1">
                      <a:lumMod val="50000"/>
                    </a:schemeClr>
                  </a:solidFill>
                  <a:ea typeface="ＭＳ Ｐゴシック" pitchFamily="34" charset="-128"/>
                </a:rPr>
                <a:t>LIS/HIS </a:t>
              </a:r>
            </a:p>
          </p:txBody>
        </p:sp>
      </p:grpSp>
      <p:pic>
        <p:nvPicPr>
          <p:cNvPr id="9" name="Picture 29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9" y="814421"/>
            <a:ext cx="1262600" cy="113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2603158" y="1982684"/>
            <a:ext cx="2356432" cy="1872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ja-JP" sz="1100" b="1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검사 </a:t>
            </a:r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O</a:t>
            </a:r>
            <a:r>
              <a:rPr lang="en-US" altLang="ja-JP" sz="1100" b="1" dirty="0">
                <a:latin typeface="맑은 고딕" pitchFamily="50" charset="-127"/>
                <a:ea typeface="맑은 고딕" pitchFamily="50" charset="-127"/>
              </a:rPr>
              <a:t>rder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en-US" altLang="ja-JP" sz="1100" b="1" dirty="0">
                <a:latin typeface="맑은 고딕" pitchFamily="50" charset="-127"/>
                <a:ea typeface="맑은 고딕" pitchFamily="50" charset="-127"/>
              </a:rPr>
              <a:t> LIS/HIS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에 등록됨</a:t>
            </a:r>
            <a:endParaRPr lang="en-US" altLang="ja-JP" sz="11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209343" y="1982684"/>
            <a:ext cx="2085154" cy="1872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218363" indent="-218363">
              <a:buAutoNum type="arabicPeriod"/>
            </a:pPr>
            <a:r>
              <a:rPr lang="en-US" altLang="ja-JP" sz="1100" b="1" dirty="0">
                <a:latin typeface="맑은 고딕" pitchFamily="50" charset="-127"/>
                <a:ea typeface="맑은 고딕" pitchFamily="50" charset="-127"/>
              </a:rPr>
              <a:t>Doctor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가 검사 </a:t>
            </a:r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Order 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ja-JP" sz="11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5249281" y="1982684"/>
            <a:ext cx="3589582" cy="1872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ja-JP" sz="1100" b="1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b="1" dirty="0" err="1">
                <a:latin typeface="맑은 고딕" pitchFamily="50" charset="-127"/>
                <a:ea typeface="맑은 고딕" pitchFamily="50" charset="-127"/>
              </a:rPr>
              <a:t>채혈실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 err="1">
                <a:latin typeface="맑은 고딕" pitchFamily="50" charset="-127"/>
                <a:ea typeface="맑은 고딕" pitchFamily="50" charset="-127"/>
              </a:rPr>
              <a:t>접수대</a:t>
            </a:r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환자 접수</a:t>
            </a:r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및 접수증</a:t>
            </a:r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대기번호</a:t>
            </a:r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발행</a:t>
            </a: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587924" y="826748"/>
            <a:ext cx="2980032" cy="1012968"/>
            <a:chOff x="5653013" y="846460"/>
            <a:chExt cx="3281442" cy="1037120"/>
          </a:xfrm>
        </p:grpSpPr>
        <p:graphicFrame>
          <p:nvGraphicFramePr>
            <p:cNvPr id="1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9372322"/>
                </p:ext>
              </p:extLst>
            </p:nvPr>
          </p:nvGraphicFramePr>
          <p:xfrm>
            <a:off x="5653013" y="1053192"/>
            <a:ext cx="1074620" cy="83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" name="Micrografx Picture Publisher 6.0ｲﾒｰｼﾞ " r:id="rId10" imgW="2257560" imgH="1743120" progId="PictPub.Image.6">
                    <p:embed/>
                  </p:oleObj>
                </mc:Choice>
                <mc:Fallback>
                  <p:oleObj name="Micrografx Picture Publisher 6.0ｲﾒｰｼﾞ " r:id="rId10" imgW="2257560" imgH="1743120" progId="PictPub.Image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3013" y="1053192"/>
                          <a:ext cx="1074620" cy="830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22"/>
            <p:cNvSpPr>
              <a:spLocks noChangeArrowheads="1"/>
            </p:cNvSpPr>
            <p:nvPr/>
          </p:nvSpPr>
          <p:spPr bwMode="auto">
            <a:xfrm>
              <a:off x="6771688" y="859193"/>
              <a:ext cx="1296144" cy="15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altLang="ja-JP" sz="1000" b="1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Reception printer</a:t>
              </a:r>
            </a:p>
          </p:txBody>
        </p:sp>
        <p:sp>
          <p:nvSpPr>
            <p:cNvPr id="16" name="Rectangle 68"/>
            <p:cNvSpPr>
              <a:spLocks noChangeArrowheads="1"/>
            </p:cNvSpPr>
            <p:nvPr/>
          </p:nvSpPr>
          <p:spPr bwMode="auto">
            <a:xfrm>
              <a:off x="8101518" y="846460"/>
              <a:ext cx="832937" cy="15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환자접수증</a:t>
              </a:r>
              <a:endParaRPr lang="en-US" altLang="ja-JP" sz="10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7" name="Picture 2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5159" y="1167864"/>
              <a:ext cx="496888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097" y="1071776"/>
              <a:ext cx="698093" cy="710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5727593" y="846460"/>
              <a:ext cx="1296144" cy="15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altLang="ja-JP" sz="1000" b="1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Reception PC</a:t>
              </a: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209353" y="2204864"/>
            <a:ext cx="87649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오른쪽 화살표 21"/>
          <p:cNvSpPr/>
          <p:nvPr/>
        </p:nvSpPr>
        <p:spPr>
          <a:xfrm>
            <a:off x="2201521" y="1140670"/>
            <a:ext cx="401638" cy="26048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4707456" y="1159284"/>
            <a:ext cx="401638" cy="26048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23973" y="4326655"/>
            <a:ext cx="2070524" cy="4721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87344" tIns="43673" rIns="87344" bIns="43673">
            <a:spAutoFit/>
          </a:bodyPr>
          <a:lstStyle/>
          <a:p>
            <a:pPr lvl="0"/>
            <a:r>
              <a:rPr lang="en-US" altLang="ja-JP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 ROBO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전송</a:t>
            </a: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0"/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1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라벨링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실시 </a:t>
            </a:r>
            <a:endParaRPr lang="en-US" altLang="ja-JP" sz="11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119947" y="2327520"/>
            <a:ext cx="80191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ja-JP" sz="1000" b="1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ROBO 8001 </a:t>
            </a:r>
          </a:p>
        </p:txBody>
      </p:sp>
      <p:graphicFrame>
        <p:nvGraphicFramePr>
          <p:cNvPr id="27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605962"/>
              </p:ext>
            </p:extLst>
          </p:nvPr>
        </p:nvGraphicFramePr>
        <p:xfrm>
          <a:off x="264221" y="3618960"/>
          <a:ext cx="789269" cy="633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Micrografx Picture Publisher 6.0ｲﾒｰｼﾞ " r:id="rId14" imgW="2257560" imgH="1743120" progId="PictPub.Image.6">
                  <p:embed/>
                </p:oleObj>
              </mc:Choice>
              <mc:Fallback>
                <p:oleObj name="Micrografx Picture Publisher 6.0ｲﾒｰｼﾞ " r:id="rId14" imgW="2257560" imgH="1743120" progId="PictPub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221" y="3618960"/>
                        <a:ext cx="789269" cy="633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169692" y="3420936"/>
            <a:ext cx="93384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ja-JP" sz="1000" b="1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interface PC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540167" y="4326652"/>
            <a:ext cx="2340424" cy="2848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87344" tIns="43673" rIns="87344" bIns="43673">
            <a:spAutoFit/>
          </a:bodyPr>
          <a:lstStyle/>
          <a:p>
            <a:pPr lvl="0"/>
            <a:r>
              <a:rPr lang="en-US" altLang="ja-JP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11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Traychanger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 완성 </a:t>
            </a: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Tray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대기</a:t>
            </a:r>
            <a:endParaRPr lang="en-US" altLang="ja-JP" sz="11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149713" y="2908182"/>
            <a:ext cx="1008874" cy="776816"/>
            <a:chOff x="8020892" y="4961419"/>
            <a:chExt cx="1072629" cy="79533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1" name="AutoShape 6"/>
            <p:cNvSpPr>
              <a:spLocks noChangeArrowheads="1"/>
            </p:cNvSpPr>
            <p:nvPr/>
          </p:nvSpPr>
          <p:spPr bwMode="auto">
            <a:xfrm>
              <a:off x="8020892" y="4961419"/>
              <a:ext cx="1072629" cy="795337"/>
            </a:xfrm>
            <a:prstGeom prst="wedgeRoundRectCallout">
              <a:avLst>
                <a:gd name="adj1" fmla="val -214101"/>
                <a:gd name="adj2" fmla="val -15723"/>
                <a:gd name="adj3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ko-KR" sz="2300">
                <a:ea typeface="ＭＳ Ｐゴシック" pitchFamily="34" charset="-128"/>
              </a:endParaRP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8154" y="5049384"/>
              <a:ext cx="858103" cy="5810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Line 36"/>
          <p:cNvSpPr>
            <a:spLocks noChangeShapeType="1"/>
          </p:cNvSpPr>
          <p:nvPr/>
        </p:nvSpPr>
        <p:spPr bwMode="auto">
          <a:xfrm flipH="1">
            <a:off x="1921866" y="2189128"/>
            <a:ext cx="1110831" cy="81789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3476" tIns="41738" rIns="83476" bIns="41738"/>
          <a:lstStyle/>
          <a:p>
            <a:endParaRPr lang="ko-KR" altLang="en-US"/>
          </a:p>
        </p:txBody>
      </p:sp>
      <p:grpSp>
        <p:nvGrpSpPr>
          <p:cNvPr id="34" name="Group 30"/>
          <p:cNvGrpSpPr>
            <a:grpSpLocks/>
          </p:cNvGrpSpPr>
          <p:nvPr/>
        </p:nvGrpSpPr>
        <p:grpSpPr bwMode="auto">
          <a:xfrm>
            <a:off x="8432494" y="2345536"/>
            <a:ext cx="406368" cy="607415"/>
            <a:chOff x="3648" y="2832"/>
            <a:chExt cx="344" cy="336"/>
          </a:xfrm>
        </p:grpSpPr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3792" y="2928"/>
              <a:ext cx="0" cy="240"/>
            </a:xfrm>
            <a:prstGeom prst="line">
              <a:avLst/>
            </a:prstGeom>
            <a:noFill/>
            <a:ln w="762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36" name="Object 32"/>
            <p:cNvGraphicFramePr>
              <a:graphicFrameLocks noChangeAspect="1"/>
            </p:cNvGraphicFramePr>
            <p:nvPr/>
          </p:nvGraphicFramePr>
          <p:xfrm>
            <a:off x="3648" y="2832"/>
            <a:ext cx="344" cy="1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0" name="Image" r:id="rId16" imgW="545839" imgH="203031" progId="Photoshop.Image.7">
                    <p:embed/>
                  </p:oleObj>
                </mc:Choice>
                <mc:Fallback>
                  <p:oleObj name="Image" r:id="rId16" imgW="545839" imgH="203031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832"/>
                          <a:ext cx="344" cy="1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모서리가 둥근 직사각형 36"/>
          <p:cNvSpPr/>
          <p:nvPr/>
        </p:nvSpPr>
        <p:spPr>
          <a:xfrm>
            <a:off x="5329226" y="4326652"/>
            <a:ext cx="1905046" cy="2848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87344" tIns="43673" rIns="87344" bIns="43673">
            <a:spAutoFit/>
          </a:bodyPr>
          <a:lstStyle/>
          <a:p>
            <a:r>
              <a:rPr lang="en-US" altLang="ja-JP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채혈자가 </a:t>
            </a:r>
            <a:r>
              <a:rPr lang="en-US" altLang="ja-JP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            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누름</a:t>
            </a:r>
            <a:endParaRPr lang="en-US" altLang="ko-KR" sz="11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384735" y="2316754"/>
            <a:ext cx="1015920" cy="1925435"/>
            <a:chOff x="5729768" y="2602711"/>
            <a:chExt cx="1080120" cy="1971342"/>
          </a:xfrm>
        </p:grpSpPr>
        <p:pic>
          <p:nvPicPr>
            <p:cNvPr id="39" name="Picture 6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0" t="14399" b="16800"/>
            <a:stretch/>
          </p:blipFill>
          <p:spPr bwMode="auto">
            <a:xfrm>
              <a:off x="5729768" y="2677296"/>
              <a:ext cx="1080120" cy="189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타원 39"/>
            <p:cNvSpPr/>
            <p:nvPr/>
          </p:nvSpPr>
          <p:spPr>
            <a:xfrm>
              <a:off x="6193073" y="3206834"/>
              <a:ext cx="540060" cy="5199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269827" y="2602711"/>
              <a:ext cx="463305" cy="4039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400658" y="2978512"/>
            <a:ext cx="2138111" cy="2848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87344" tIns="43673" rIns="87344" bIns="43673">
            <a:spAutoFit/>
          </a:bodyPr>
          <a:lstStyle/>
          <a:p>
            <a:r>
              <a:rPr lang="en-US" altLang="ja-JP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보조</a:t>
            </a: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PC: 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환자 채혈정보 표시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23760" y="2397856"/>
            <a:ext cx="1909901" cy="2848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87344" tIns="43673" rIns="87344" bIns="43673">
            <a:spAutoFit/>
          </a:bodyPr>
          <a:lstStyle/>
          <a:p>
            <a:r>
              <a:rPr lang="en-US" altLang="ja-JP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번호표시기</a:t>
            </a: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1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콜번호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표시</a:t>
            </a:r>
            <a:endParaRPr lang="ko-KR" altLang="en-US" dirty="0"/>
          </a:p>
        </p:txBody>
      </p:sp>
      <p:grpSp>
        <p:nvGrpSpPr>
          <p:cNvPr id="44" name="그룹 43"/>
          <p:cNvGrpSpPr/>
          <p:nvPr/>
        </p:nvGrpSpPr>
        <p:grpSpPr>
          <a:xfrm>
            <a:off x="3014260" y="4956196"/>
            <a:ext cx="1161067" cy="796194"/>
            <a:chOff x="5056258" y="2681200"/>
            <a:chExt cx="1905000" cy="1712777"/>
          </a:xfrm>
        </p:grpSpPr>
        <p:graphicFrame>
          <p:nvGraphicFramePr>
            <p:cNvPr id="45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6806469"/>
                </p:ext>
              </p:extLst>
            </p:nvPr>
          </p:nvGraphicFramePr>
          <p:xfrm>
            <a:off x="5056258" y="3135089"/>
            <a:ext cx="1905000" cy="1258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" name="ビットマップ イメージ" r:id="rId19" imgW="3352381" imgH="2142857" progId="Paint.Picture">
                    <p:embed/>
                  </p:oleObj>
                </mc:Choice>
                <mc:Fallback>
                  <p:oleObj name="ビットマップ イメージ" r:id="rId19" imgW="3352381" imgH="2142857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6258" y="3135089"/>
                          <a:ext cx="1905000" cy="1258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5349673" y="2681200"/>
              <a:ext cx="1355027" cy="529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채혈지시서</a:t>
              </a:r>
              <a:endParaRPr lang="en-US" altLang="ja-JP" sz="10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7" name="Picture 17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3726" y="3582764"/>
              <a:ext cx="419100" cy="363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8" name="Picture 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331" y="4941172"/>
            <a:ext cx="981703" cy="88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5412173" y="6083582"/>
            <a:ext cx="2343045" cy="2848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87344" tIns="43673" rIns="87344" bIns="43673">
            <a:spAutoFit/>
          </a:bodyPr>
          <a:lstStyle/>
          <a:p>
            <a:pPr lvl="0"/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환자 도착 </a:t>
            </a: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채혈 실시</a:t>
            </a: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0" name="Picture 59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50000" r="61644"/>
          <a:stretch/>
        </p:blipFill>
        <p:spPr bwMode="auto">
          <a:xfrm>
            <a:off x="4301091" y="5008063"/>
            <a:ext cx="397074" cy="74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/>
          <p:cNvSpPr/>
          <p:nvPr/>
        </p:nvSpPr>
        <p:spPr>
          <a:xfrm>
            <a:off x="2590269" y="6065048"/>
            <a:ext cx="2432679" cy="2848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87344" tIns="43673" rIns="87344" bIns="43673">
            <a:spAutoFit/>
          </a:bodyPr>
          <a:lstStyle/>
          <a:p>
            <a:pPr lvl="0"/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지시서 </a:t>
            </a:r>
            <a:r>
              <a:rPr lang="ko-KR" altLang="en-US" sz="11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스캔하여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튜브일치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확인</a:t>
            </a:r>
            <a:endParaRPr lang="en-US" altLang="ko-KR" sz="11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Rectangle 19"/>
          <p:cNvSpPr>
            <a:spLocks noChangeArrowheads="1"/>
          </p:cNvSpPr>
          <p:nvPr/>
        </p:nvSpPr>
        <p:spPr bwMode="auto">
          <a:xfrm>
            <a:off x="6265199" y="4314797"/>
            <a:ext cx="609552" cy="240850"/>
          </a:xfrm>
          <a:prstGeom prst="rect">
            <a:avLst/>
          </a:prstGeom>
          <a:solidFill>
            <a:srgbClr val="0070C0"/>
          </a:solidFill>
          <a:ln w="22225">
            <a:noFill/>
            <a:miter lim="800000"/>
            <a:headEnd/>
            <a:tailEnd/>
          </a:ln>
          <a:effectLst/>
          <a:extLst/>
        </p:spPr>
        <p:txBody>
          <a:bodyPr wrap="none" lIns="87341" tIns="43671" rIns="87341" bIns="43671" anchor="ctr"/>
          <a:lstStyle>
            <a:lvl1pPr algn="l" defTabSz="957263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477838" algn="l" defTabSz="957263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57263" algn="l" defTabSz="957263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435100" algn="l" defTabSz="957263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912938" algn="l" defTabSz="957263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370138" defTabSz="9572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827338" defTabSz="9572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284538" defTabSz="9572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741738" defTabSz="9572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콜 버튼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44040" y="6065048"/>
            <a:ext cx="2123544" cy="2848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87344" tIns="43673" rIns="87344" bIns="43673">
            <a:spAutoFit/>
          </a:bodyPr>
          <a:lstStyle/>
          <a:p>
            <a:pPr lvl="0"/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9. Tray 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ko-KR" altLang="en-US" sz="11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채혈자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앞으로 도착</a:t>
            </a:r>
            <a:endParaRPr lang="en-US" altLang="ko-KR" sz="11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4847643" y="3292443"/>
            <a:ext cx="401638" cy="26048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>
            <a:off x="2344863" y="3304741"/>
            <a:ext cx="401638" cy="26048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2304615" y="5283796"/>
            <a:ext cx="401638" cy="26048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>
            <a:off x="4943818" y="5245048"/>
            <a:ext cx="401638" cy="26048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44" tIns="43673" rIns="87344" bIns="43673" rtlCol="0" anchor="ctr"/>
          <a:lstStyle/>
          <a:p>
            <a:pPr algn="ctr"/>
            <a:endParaRPr lang="ko-KR" altLang="en-US"/>
          </a:p>
        </p:txBody>
      </p:sp>
      <p:pic>
        <p:nvPicPr>
          <p:cNvPr id="62" name="Picture 6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5" t="48772" b="34014"/>
          <a:stretch/>
        </p:blipFill>
        <p:spPr bwMode="auto">
          <a:xfrm>
            <a:off x="480114" y="4994995"/>
            <a:ext cx="1628966" cy="85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" name="직선 연결선 60"/>
          <p:cNvCxnSpPr/>
          <p:nvPr/>
        </p:nvCxnSpPr>
        <p:spPr>
          <a:xfrm>
            <a:off x="251530" y="4771999"/>
            <a:ext cx="87649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 bwMode="auto">
          <a:xfrm>
            <a:off x="6876256" y="5805264"/>
            <a:ext cx="1152128" cy="288032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4" tIns="45697" rIns="91394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5677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채혈자</a:t>
            </a:r>
            <a:r>
              <a:rPr kumimoji="1" lang="ko-KR" altLang="en-US" sz="1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③</a:t>
            </a:r>
            <a:endParaRPr kumimoji="1" lang="ko-KR" altLang="en-US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 bwMode="auto">
          <a:xfrm>
            <a:off x="1547674" y="1628800"/>
            <a:ext cx="880713" cy="288032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4" tIns="45697" rIns="91394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5677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환자 </a:t>
            </a:r>
            <a:r>
              <a:rPr kumimoji="1"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①</a:t>
            </a:r>
            <a:endParaRPr kumimoji="1" lang="ko-KR" altLang="en-US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8011777" y="1628800"/>
            <a:ext cx="880713" cy="288032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4" tIns="45697" rIns="91394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5677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환자 </a:t>
            </a:r>
            <a:r>
              <a:rPr kumimoji="1"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②</a:t>
            </a:r>
            <a:endParaRPr kumimoji="1" lang="ko-KR" altLang="en-US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 bwMode="auto">
          <a:xfrm>
            <a:off x="7651737" y="3907903"/>
            <a:ext cx="880713" cy="288032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4" tIns="45697" rIns="91394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5677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환자 </a:t>
            </a:r>
            <a:r>
              <a:rPr kumimoji="1"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③</a:t>
            </a:r>
            <a:endParaRPr kumimoji="1" lang="ko-KR" altLang="en-US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8083785" y="5805264"/>
            <a:ext cx="880713" cy="288032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4" tIns="45697" rIns="91394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5677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환자 </a:t>
            </a:r>
            <a:r>
              <a:rPr kumimoji="1"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④</a:t>
            </a:r>
            <a:endParaRPr kumimoji="1" lang="ko-KR" altLang="en-US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6444208" y="3907903"/>
            <a:ext cx="1152128" cy="288032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4" tIns="45697" rIns="91394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5677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채혈자</a:t>
            </a:r>
            <a:r>
              <a:rPr kumimoji="1" lang="ko-KR" altLang="en-US" sz="1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①</a:t>
            </a:r>
            <a:endParaRPr kumimoji="1" lang="ko-KR" altLang="en-US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4067944" y="5805264"/>
            <a:ext cx="1152128" cy="288032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4" tIns="45697" rIns="91394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5677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채혈자</a:t>
            </a:r>
            <a:r>
              <a:rPr kumimoji="1" lang="ko-KR" altLang="en-US" sz="1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②</a:t>
            </a:r>
            <a:endParaRPr kumimoji="1" lang="ko-KR" altLang="en-US" sz="1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 bwMode="auto">
          <a:xfrm>
            <a:off x="133528" y="53117"/>
            <a:ext cx="5586727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algn="l" latinLnBrk="0"/>
            <a:r>
              <a:rPr lang="en-US" sz="2100" b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lang="ko-KR" altLang="en-US" sz="2100" b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채혈튜브 자동준비 시스템 </a:t>
            </a:r>
            <a:r>
              <a:rPr lang="en-US" altLang="ko-KR" sz="2100" b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- </a:t>
            </a:r>
            <a:r>
              <a:rPr lang="en-US" altLang="ko-KR" sz="21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</a:rPr>
              <a:t>Workflow</a:t>
            </a:r>
            <a:endParaRPr lang="en-US" sz="21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36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33528" y="53117"/>
            <a:ext cx="5586727" cy="58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340" tIns="43671" rIns="87340" bIns="436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Futura Bk" pitchFamily="34" charset="0"/>
              </a:defRPr>
            </a:lvl9pPr>
          </a:lstStyle>
          <a:p>
            <a:pPr algn="l" latinLnBrk="0"/>
            <a:r>
              <a:rPr lang="en-US" sz="2100" b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lang="ko-KR" altLang="en-US" sz="2100" b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채혈튜브 자동준비 시스템 </a:t>
            </a:r>
            <a:r>
              <a:rPr lang="en-US" altLang="ko-KR" sz="2100" b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- </a:t>
            </a:r>
            <a:r>
              <a:rPr lang="en-US" altLang="ko-KR" sz="21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</a:rPr>
              <a:t>Benefit</a:t>
            </a:r>
            <a:endParaRPr lang="en-US" sz="21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1536" y="908730"/>
            <a:ext cx="8002463" cy="3325907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수작업으로 준비하는 채혈튜브</a:t>
            </a:r>
            <a:r>
              <a:rPr lang="en-US" altLang="ko-KR" sz="2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왜 자동화가 필요한가</a:t>
            </a:r>
            <a:r>
              <a:rPr lang="en-US" altLang="ko-KR" sz="2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592" indent="-285592">
              <a:buFont typeface="Wingdings" pitchFamily="2" charset="2"/>
              <a:buChar char="v"/>
            </a:pP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592" indent="-285592">
              <a:buFont typeface="Wingdings" pitchFamily="2" charset="2"/>
              <a:buChar char="v"/>
            </a:pP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병원의 </a:t>
            </a: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LIS 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통신하여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정확하게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라벨링</a:t>
            </a:r>
            <a:r>
              <a:rPr lang="ko-KR" altLang="en-US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된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채혈튜브 제공 </a:t>
            </a: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채혈 준비시간 단축 통해 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TAT (Turn Around Time) 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개선</a:t>
            </a: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채혈업무에만 집중함에 따라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업무의 질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향상</a:t>
            </a: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환자들의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병원 만족도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증대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060064"/>
            <a:ext cx="746001" cy="7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35" y="2060848"/>
            <a:ext cx="387001" cy="38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35" y="2614042"/>
            <a:ext cx="387001" cy="38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35" y="3190106"/>
            <a:ext cx="387001" cy="38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35" y="3766170"/>
            <a:ext cx="387001" cy="38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32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4"/>
          <p:cNvSpPr txBox="1">
            <a:spLocks noChangeArrowheads="1"/>
          </p:cNvSpPr>
          <p:nvPr/>
        </p:nvSpPr>
        <p:spPr bwMode="auto">
          <a:xfrm>
            <a:off x="432348" y="3083904"/>
            <a:ext cx="3923639" cy="545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83466" tIns="41734" rIns="83466" bIns="41734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r" defTabSz="834707" eaLnBrk="1" hangingPunct="1">
              <a:defRPr/>
            </a:pPr>
            <a:r>
              <a:rPr lang="en-US" altLang="ja-JP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Journal of Japan Society of Clinical Laboratory Automation</a:t>
            </a:r>
            <a:endParaRPr lang="de-DE" altLang="ja-JP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defTabSz="834707" eaLnBrk="1" hangingPunct="1">
              <a:defRPr/>
            </a:pPr>
            <a:r>
              <a:rPr lang="de-DE" altLang="ja-JP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Dr. Ken Okada, Dr. </a:t>
            </a:r>
            <a:r>
              <a:rPr lang="de-DE" altLang="ja-JP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Norio</a:t>
            </a:r>
            <a:r>
              <a:rPr lang="de-DE" altLang="ja-JP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de-DE" altLang="ja-JP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Koide</a:t>
            </a:r>
            <a:endParaRPr lang="en-US" altLang="ja-JP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defTabSz="834707" eaLnBrk="1" hangingPunct="1">
              <a:defRPr/>
            </a:pPr>
            <a:r>
              <a:rPr lang="en-US" altLang="ja-JP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Okayama University Hospital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9912" y="88391"/>
            <a:ext cx="4741738" cy="411360"/>
          </a:xfrm>
          <a:prstGeom prst="rect">
            <a:avLst/>
          </a:prstGeom>
          <a:noFill/>
        </p:spPr>
        <p:txBody>
          <a:bodyPr wrap="none" lIns="87340" tIns="43671" rIns="87340" bIns="43671">
            <a:spAutoFit/>
          </a:bodyPr>
          <a:lstStyle/>
          <a:p>
            <a:pPr lvl="0" latinLnBrk="0"/>
            <a:r>
              <a:rPr lang="en-US" altLang="ko-KR" sz="2100" b="1" kern="0" dirty="0">
                <a:latin typeface="Arial" pitchFamily="34" charset="0"/>
                <a:ea typeface="맑은 고딕" pitchFamily="50" charset="-127"/>
              </a:rPr>
              <a:t>1. </a:t>
            </a:r>
            <a:r>
              <a:rPr lang="ko-KR" altLang="en-US" sz="2100" b="1" kern="0" dirty="0">
                <a:latin typeface="Arial" pitchFamily="34" charset="0"/>
                <a:ea typeface="맑은 고딕" pitchFamily="50" charset="-127"/>
              </a:rPr>
              <a:t>채혈튜브 자동준비 시스템 </a:t>
            </a:r>
            <a:r>
              <a:rPr lang="en-US" altLang="ko-KR" sz="2100" b="1" kern="0" dirty="0">
                <a:latin typeface="Arial" pitchFamily="34" charset="0"/>
                <a:ea typeface="맑은 고딕" pitchFamily="50" charset="-127"/>
              </a:rPr>
              <a:t>- </a:t>
            </a:r>
            <a:r>
              <a:rPr lang="en-US" altLang="ko-KR" sz="21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</a:rPr>
              <a:t>Benefit</a:t>
            </a:r>
          </a:p>
        </p:txBody>
      </p:sp>
      <p:graphicFrame>
        <p:nvGraphicFramePr>
          <p:cNvPr id="15" name="Group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034138"/>
              </p:ext>
            </p:extLst>
          </p:nvPr>
        </p:nvGraphicFramePr>
        <p:xfrm>
          <a:off x="539750" y="2247340"/>
          <a:ext cx="7920038" cy="2016125"/>
        </p:xfrm>
        <a:graphic>
          <a:graphicData uri="http://schemas.openxmlformats.org/drawingml/2006/table">
            <a:tbl>
              <a:tblPr/>
              <a:tblGrid>
                <a:gridCol w="2640013"/>
                <a:gridCol w="2640012"/>
                <a:gridCol w="2640013"/>
              </a:tblGrid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구      분</a:t>
                      </a:r>
                      <a:endParaRPr kumimoji="1" lang="ja-JP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ＭＳ Ｐゴシック" pitchFamily="50" charset="-128"/>
                      </a:endParaRPr>
                    </a:p>
                  </a:txBody>
                  <a:tcPr marL="91433" marR="91433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환자 불일치</a:t>
                      </a:r>
                      <a:endParaRPr kumimoji="1" lang="en-US" altLang="ja-JP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3" marR="91433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튜브 불일치</a:t>
                      </a:r>
                      <a:r>
                        <a:rPr kumimoji="1" lang="en-US" altLang="ja-JP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</a:p>
                  </a:txBody>
                  <a:tcPr marL="91433" marR="91433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BC ROBO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사용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전</a:t>
                      </a:r>
                      <a:endParaRPr kumimoji="1" lang="en-US" altLang="ja-JP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3" marR="91433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47/58743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[0.080%]</a:t>
                      </a:r>
                    </a:p>
                  </a:txBody>
                  <a:tcPr marL="91433" marR="91433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25/58743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[0.043%] </a:t>
                      </a:r>
                    </a:p>
                  </a:txBody>
                  <a:tcPr marL="91433" marR="91433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BC ROBO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사용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후</a:t>
                      </a:r>
                      <a:endParaRPr kumimoji="1" lang="en-US" altLang="ja-JP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91433" marR="91433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0/11466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[0%] </a:t>
                      </a:r>
                    </a:p>
                  </a:txBody>
                  <a:tcPr marL="91433" marR="91433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0/11466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[0%] </a:t>
                      </a:r>
                    </a:p>
                  </a:txBody>
                  <a:tcPr marL="91433" marR="91433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Text Box 144"/>
          <p:cNvSpPr txBox="1">
            <a:spLocks noChangeArrowheads="1"/>
          </p:cNvSpPr>
          <p:nvPr/>
        </p:nvSpPr>
        <p:spPr bwMode="auto">
          <a:xfrm>
            <a:off x="900113" y="4407928"/>
            <a:ext cx="76327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altLang="ja-JP" dirty="0">
                <a:effectLst/>
                <a:latin typeface="HY헤드라인M" pitchFamily="18" charset="-127"/>
                <a:ea typeface="HY헤드라인M" pitchFamily="18" charset="-127"/>
              </a:rPr>
              <a:t>Publication: Journal of Japan Society of Clinical Laboratory Automation</a:t>
            </a:r>
            <a:endParaRPr lang="de-DE" altLang="ja-JP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r" eaLnBrk="1" hangingPunct="1">
              <a:defRPr/>
            </a:pPr>
            <a:r>
              <a:rPr lang="de-DE" altLang="ja-JP" dirty="0">
                <a:effectLst/>
                <a:latin typeface="HY헤드라인M" pitchFamily="18" charset="-127"/>
                <a:ea typeface="HY헤드라인M" pitchFamily="18" charset="-127"/>
              </a:rPr>
              <a:t>Name: Dr. Ken OKADA, Dr. </a:t>
            </a:r>
            <a:r>
              <a:rPr lang="de-DE" altLang="ja-JP" dirty="0" err="1">
                <a:effectLst/>
                <a:latin typeface="HY헤드라인M" pitchFamily="18" charset="-127"/>
                <a:ea typeface="HY헤드라인M" pitchFamily="18" charset="-127"/>
              </a:rPr>
              <a:t>Norio</a:t>
            </a:r>
            <a:r>
              <a:rPr lang="de-DE" altLang="ja-JP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de-DE" altLang="ja-JP" dirty="0" err="1">
                <a:effectLst/>
                <a:latin typeface="HY헤드라인M" pitchFamily="18" charset="-127"/>
                <a:ea typeface="HY헤드라인M" pitchFamily="18" charset="-127"/>
              </a:rPr>
              <a:t>Koide</a:t>
            </a:r>
            <a:endParaRPr lang="en-US" altLang="ja-JP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r" eaLnBrk="1" hangingPunct="1">
              <a:defRPr/>
            </a:pPr>
            <a:r>
              <a:rPr lang="en-US" altLang="ja-JP" dirty="0">
                <a:effectLst/>
                <a:latin typeface="HY헤드라인M" pitchFamily="18" charset="-127"/>
                <a:ea typeface="HY헤드라인M" pitchFamily="18" charset="-127"/>
              </a:rPr>
              <a:t>Okayama University Hospital of Medicine and Dentistry</a:t>
            </a:r>
          </a:p>
          <a:p>
            <a:pPr algn="r" eaLnBrk="1" hangingPunct="1">
              <a:defRPr/>
            </a:pPr>
            <a:endParaRPr lang="en-US" altLang="ja-JP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Text Box 144"/>
          <p:cNvSpPr txBox="1">
            <a:spLocks noChangeArrowheads="1"/>
          </p:cNvSpPr>
          <p:nvPr/>
        </p:nvSpPr>
        <p:spPr bwMode="auto">
          <a:xfrm>
            <a:off x="623310" y="1700818"/>
            <a:ext cx="8312150" cy="40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defRPr kumimoji="1" sz="14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000" dirty="0">
                <a:latin typeface="HY헤드라인M" pitchFamily="18" charset="-127"/>
                <a:ea typeface="HY헤드라인M" pitchFamily="18" charset="-127"/>
              </a:rPr>
              <a:t>&lt; 891</a:t>
            </a:r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개 병실을 운영중인 </a:t>
            </a:r>
            <a:r>
              <a:rPr lang="en-US" altLang="ja-JP" sz="2000" dirty="0">
                <a:latin typeface="HY헤드라인M" pitchFamily="18" charset="-127"/>
                <a:ea typeface="HY헤드라인M" pitchFamily="18" charset="-127"/>
              </a:rPr>
              <a:t>Okayama </a:t>
            </a:r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대학교병원의 사고 보고 건수 </a:t>
            </a: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&gt;</a:t>
            </a:r>
            <a:endParaRPr lang="en-US" altLang="ja-JP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532" y="908721"/>
            <a:ext cx="8002463" cy="470120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r>
              <a:rPr lang="ko-KR" altLang="en-US" sz="2400" dirty="0">
                <a:latin typeface="휴먼둥근헤드라인" pitchFamily="18" charset="-127"/>
                <a:ea typeface="휴먼둥근헤드라인" pitchFamily="18" charset="-127"/>
              </a:rPr>
              <a:t>정확한 </a:t>
            </a:r>
            <a:r>
              <a:rPr lang="ko-KR" altLang="en-US" sz="2400" dirty="0" err="1">
                <a:latin typeface="휴먼둥근헤드라인" pitchFamily="18" charset="-127"/>
                <a:ea typeface="휴먼둥근헤드라인" pitchFamily="18" charset="-127"/>
              </a:rPr>
              <a:t>라벨링</a:t>
            </a:r>
            <a:r>
              <a:rPr lang="ko-KR" altLang="en-US" sz="2400" dirty="0"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en-US" altLang="ko-KR" sz="2400" dirty="0">
                <a:latin typeface="휴먼둥근헤드라인" pitchFamily="18" charset="-127"/>
                <a:ea typeface="휴먼둥근헤드라인" pitchFamily="18" charset="-127"/>
              </a:rPr>
              <a:t>: </a:t>
            </a:r>
            <a:r>
              <a:rPr lang="ko-KR" altLang="en-US" sz="2400" dirty="0">
                <a:solidFill>
                  <a:srgbClr val="0070C0"/>
                </a:solidFill>
                <a:latin typeface="휴먼둥근헤드라인" pitchFamily="18" charset="-127"/>
                <a:ea typeface="휴먼둥근헤드라인" pitchFamily="18" charset="-127"/>
              </a:rPr>
              <a:t>수작업으로 인한 사고 </a:t>
            </a:r>
            <a:r>
              <a:rPr lang="en-US" altLang="ko-KR" sz="2400" dirty="0">
                <a:solidFill>
                  <a:srgbClr val="0070C0"/>
                </a:solidFill>
                <a:latin typeface="휴먼둥근헤드라인" pitchFamily="18" charset="-127"/>
                <a:ea typeface="휴먼둥근헤드라인" pitchFamily="18" charset="-127"/>
              </a:rPr>
              <a:t>Zero</a:t>
            </a:r>
            <a:r>
              <a:rPr lang="ko-KR" altLang="en-US" sz="2400" dirty="0">
                <a:solidFill>
                  <a:srgbClr val="0070C0"/>
                </a:solidFill>
                <a:latin typeface="휴먼둥근헤드라인" pitchFamily="18" charset="-127"/>
                <a:ea typeface="휴먼둥근헤드라인" pitchFamily="18" charset="-127"/>
              </a:rPr>
              <a:t>화</a:t>
            </a:r>
            <a:r>
              <a:rPr lang="ko-KR" altLang="en-US" sz="2400" dirty="0">
                <a:latin typeface="휴먼둥근헤드라인" pitchFamily="18" charset="-127"/>
                <a:ea typeface="휴먼둥근헤드라인" pitchFamily="18" charset="-127"/>
              </a:rPr>
              <a:t>  </a:t>
            </a:r>
            <a:endParaRPr lang="en-US" altLang="ko-KR" sz="24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4" y="908720"/>
            <a:ext cx="387001" cy="38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643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29912" y="88391"/>
            <a:ext cx="4741738" cy="411360"/>
          </a:xfrm>
          <a:prstGeom prst="rect">
            <a:avLst/>
          </a:prstGeom>
          <a:noFill/>
        </p:spPr>
        <p:txBody>
          <a:bodyPr wrap="none" lIns="87340" tIns="43671" rIns="87340" bIns="43671">
            <a:spAutoFit/>
          </a:bodyPr>
          <a:lstStyle/>
          <a:p>
            <a:pPr lvl="0" latinLnBrk="0"/>
            <a:r>
              <a:rPr lang="en-US" altLang="ko-KR" sz="2100" b="1" kern="0" dirty="0">
                <a:latin typeface="Arial" pitchFamily="34" charset="0"/>
                <a:ea typeface="맑은 고딕" pitchFamily="50" charset="-127"/>
              </a:rPr>
              <a:t>1. </a:t>
            </a:r>
            <a:r>
              <a:rPr lang="ko-KR" altLang="en-US" sz="2100" b="1" kern="0" dirty="0">
                <a:latin typeface="Arial" pitchFamily="34" charset="0"/>
                <a:ea typeface="맑은 고딕" pitchFamily="50" charset="-127"/>
              </a:rPr>
              <a:t>채혈튜브 자동준비 시스템 </a:t>
            </a:r>
            <a:r>
              <a:rPr lang="en-US" altLang="ko-KR" sz="2100" b="1" kern="0" dirty="0">
                <a:latin typeface="Arial" pitchFamily="34" charset="0"/>
                <a:ea typeface="맑은 고딕" pitchFamily="50" charset="-127"/>
              </a:rPr>
              <a:t>- </a:t>
            </a:r>
            <a:r>
              <a:rPr lang="en-US" altLang="ko-KR" sz="21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</a:rPr>
              <a:t>Benefit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3528" y="908721"/>
            <a:ext cx="8568952" cy="470120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r>
              <a:rPr lang="ko-KR" altLang="en-US" sz="2400" dirty="0">
                <a:latin typeface="휴먼둥근헤드라인" pitchFamily="18" charset="-127"/>
                <a:ea typeface="휴먼둥근헤드라인" pitchFamily="18" charset="-127"/>
              </a:rPr>
              <a:t>정확한 </a:t>
            </a:r>
            <a:r>
              <a:rPr lang="ko-KR" altLang="en-US" sz="2400" dirty="0" err="1">
                <a:latin typeface="휴먼둥근헤드라인" pitchFamily="18" charset="-127"/>
                <a:ea typeface="휴먼둥근헤드라인" pitchFamily="18" charset="-127"/>
              </a:rPr>
              <a:t>라벨링</a:t>
            </a:r>
            <a:r>
              <a:rPr lang="ko-KR" altLang="en-US" sz="2400" dirty="0"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en-US" altLang="ko-KR" sz="2400" dirty="0">
                <a:latin typeface="휴먼둥근헤드라인" pitchFamily="18" charset="-127"/>
                <a:ea typeface="휴먼둥근헤드라인" pitchFamily="18" charset="-127"/>
              </a:rPr>
              <a:t>: </a:t>
            </a:r>
            <a:r>
              <a:rPr lang="ko-KR" altLang="en-US" sz="2400" dirty="0">
                <a:solidFill>
                  <a:srgbClr val="0070C0"/>
                </a:solidFill>
                <a:latin typeface="휴먼둥근헤드라인" pitchFamily="18" charset="-127"/>
                <a:ea typeface="휴먼둥근헤드라인" pitchFamily="18" charset="-127"/>
              </a:rPr>
              <a:t>수작업으로 인한 추가비용 지출 방지</a:t>
            </a:r>
            <a:r>
              <a:rPr lang="ko-KR" altLang="en-US" sz="2400" dirty="0">
                <a:latin typeface="휴먼둥근헤드라인" pitchFamily="18" charset="-127"/>
                <a:ea typeface="휴먼둥근헤드라인" pitchFamily="18" charset="-127"/>
              </a:rPr>
              <a:t>  </a:t>
            </a:r>
            <a:endParaRPr lang="en-US" altLang="ko-KR" sz="24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4" y="908720"/>
            <a:ext cx="387001" cy="38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144"/>
          <p:cNvSpPr txBox="1">
            <a:spLocks noChangeArrowheads="1"/>
          </p:cNvSpPr>
          <p:nvPr/>
        </p:nvSpPr>
        <p:spPr bwMode="auto">
          <a:xfrm>
            <a:off x="971748" y="6093307"/>
            <a:ext cx="76327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390" tIns="45695" rIns="91390" bIns="45695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1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altLang="ja-JP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미국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Institute of Medicine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보고서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ja-JP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3568" y="1556792"/>
            <a:ext cx="7704856" cy="1874438"/>
          </a:xfrm>
          <a:prstGeom prst="roundRect">
            <a:avLst>
              <a:gd name="adj" fmla="val 16667"/>
            </a:avLst>
          </a:prstGeom>
          <a:noFill/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</a:ln>
          <a:effectLst/>
        </p:spPr>
        <p:txBody>
          <a:bodyPr vert="horz" wrap="square" lIns="91390" tIns="45695" rIns="91390" bIns="45695" anchor="t" anchorCtr="0"/>
          <a:lstStyle/>
          <a:p>
            <a:pPr defTabSz="1169488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굴림"/>
              <a:ea typeface="굴림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 r="80697" b="10468"/>
          <a:stretch/>
        </p:blipFill>
        <p:spPr bwMode="auto">
          <a:xfrm>
            <a:off x="1908597" y="1854572"/>
            <a:ext cx="1023730" cy="997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16509" y="2934692"/>
            <a:ext cx="2592140" cy="349876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검체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 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라벨링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오류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4428877" y="2113960"/>
            <a:ext cx="792088" cy="604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5" rIns="91390" bIns="45695"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달러 한 자루, 달러, 자루, 금전 PNG Image and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23" y="1684504"/>
            <a:ext cx="1080120" cy="120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581156" y="2934692"/>
            <a:ext cx="2592140" cy="349876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추가비용  </a:t>
            </a:r>
            <a:r>
              <a:rPr lang="en-US" altLang="ko-KR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80</a:t>
            </a:r>
            <a:r>
              <a:rPr lang="ko-KR" altLang="en-US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393429"/>
              </p:ext>
            </p:extLst>
          </p:nvPr>
        </p:nvGraphicFramePr>
        <p:xfrm>
          <a:off x="755576" y="3777704"/>
          <a:ext cx="7561734" cy="2352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44218"/>
                <a:gridCol w="5617516"/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검체</a:t>
                      </a:r>
                      <a:r>
                        <a:rPr lang="ko-KR" altLang="en-US" sz="17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 채혈 비용</a:t>
                      </a:r>
                      <a:endParaRPr lang="ko-KR" altLang="en-US" sz="1700" b="1" baseline="0" dirty="0">
                        <a:solidFill>
                          <a:schemeClr val="bg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채혈인력</a:t>
                      </a:r>
                      <a:endParaRPr lang="en-US" altLang="ko-KR" sz="1400" b="1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  <a:p>
                      <a:pPr marL="285750" indent="-2857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소모품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 / </a:t>
                      </a: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채혈장비</a:t>
                      </a:r>
                      <a:endParaRPr lang="ko-KR" altLang="en-US" sz="1400" b="1" baseline="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baseline="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검체</a:t>
                      </a:r>
                      <a:r>
                        <a:rPr lang="ko-KR" altLang="en-US" sz="17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 재검사 비용</a:t>
                      </a:r>
                      <a:endParaRPr lang="ko-KR" altLang="en-US" sz="1700" b="1" baseline="0" dirty="0">
                        <a:solidFill>
                          <a:schemeClr val="bg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라벨이 잘못 부착된 </a:t>
                      </a:r>
                      <a:r>
                        <a:rPr lang="ko-KR" altLang="en-US" sz="14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검체는</a:t>
                      </a: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 검사 후 못 찾을 수도 있음</a:t>
                      </a:r>
                      <a:endParaRPr lang="ko-KR" altLang="en-US" sz="1400" b="1" baseline="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추가 시설 비용</a:t>
                      </a:r>
                      <a:endParaRPr lang="ko-KR" altLang="en-US" sz="1700" b="1" baseline="0" dirty="0">
                        <a:solidFill>
                          <a:schemeClr val="bg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4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검체를</a:t>
                      </a: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 다시 채혈하기 위하여 환자와 추가로 진찰 약속</a:t>
                      </a:r>
                      <a:endParaRPr lang="en-US" altLang="ko-KR" sz="1400" b="1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  <a:p>
                      <a:pPr marL="285750" indent="-2857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병원에 머무르는 시간 증가 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(ex. </a:t>
                      </a: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입원일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하루 추가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진료 시간 추가</a:t>
                      </a:r>
                      <a:endParaRPr lang="en-US" altLang="ko-KR" sz="1400" b="1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  <a:p>
                      <a:pPr marL="285750" indent="-2857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가정 진료 또는 병원 방문 추가</a:t>
                      </a:r>
                      <a:endParaRPr lang="ko-KR" altLang="en-US" sz="1400" b="1" baseline="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추가 인력 비용</a:t>
                      </a:r>
                      <a:endParaRPr lang="ko-KR" altLang="en-US" sz="1700" b="1" baseline="0" dirty="0">
                        <a:solidFill>
                          <a:schemeClr val="bg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간호사 업무 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/ </a:t>
                      </a: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의사 업무</a:t>
                      </a:r>
                      <a:endParaRPr lang="en-US" altLang="ko-KR" sz="1400" b="1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  <a:p>
                      <a:pPr marL="285750" indent="-2857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검사실 책임자 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/ </a:t>
                      </a: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과장 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/ </a:t>
                      </a: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기타 오류 확인 및 </a:t>
                      </a:r>
                      <a:r>
                        <a:rPr lang="ko-KR" altLang="en-US" sz="14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재채혈</a:t>
                      </a: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rPr>
                        <a:t> 관련 직원</a:t>
                      </a:r>
                      <a:endParaRPr lang="ko-KR" altLang="en-US" sz="1400" b="1" baseline="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81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29912" y="88391"/>
            <a:ext cx="4741738" cy="411360"/>
          </a:xfrm>
          <a:prstGeom prst="rect">
            <a:avLst/>
          </a:prstGeom>
          <a:noFill/>
        </p:spPr>
        <p:txBody>
          <a:bodyPr wrap="none" lIns="87340" tIns="43671" rIns="87340" bIns="43671">
            <a:spAutoFit/>
          </a:bodyPr>
          <a:lstStyle/>
          <a:p>
            <a:pPr lvl="0" latinLnBrk="0"/>
            <a:r>
              <a:rPr lang="en-US" altLang="ko-KR" sz="2100" b="1" kern="0" dirty="0">
                <a:latin typeface="Arial" pitchFamily="34" charset="0"/>
                <a:ea typeface="맑은 고딕" pitchFamily="50" charset="-127"/>
              </a:rPr>
              <a:t>1. </a:t>
            </a:r>
            <a:r>
              <a:rPr lang="ko-KR" altLang="en-US" sz="2100" b="1" kern="0" dirty="0">
                <a:latin typeface="Arial" pitchFamily="34" charset="0"/>
                <a:ea typeface="맑은 고딕" pitchFamily="50" charset="-127"/>
              </a:rPr>
              <a:t>채혈튜브 자동준비 시스템 </a:t>
            </a:r>
            <a:r>
              <a:rPr lang="en-US" altLang="ko-KR" sz="2100" b="1" kern="0" dirty="0">
                <a:latin typeface="Arial" pitchFamily="34" charset="0"/>
                <a:ea typeface="맑은 고딕" pitchFamily="50" charset="-127"/>
              </a:rPr>
              <a:t>- </a:t>
            </a:r>
            <a:r>
              <a:rPr lang="en-US" altLang="ko-KR" sz="21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</a:rPr>
              <a:t>Benefit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3532" y="908721"/>
            <a:ext cx="8002463" cy="470120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r>
              <a:rPr lang="en-US" altLang="ko-KR" sz="2400" dirty="0">
                <a:latin typeface="휴먼둥근헤드라인" pitchFamily="18" charset="-127"/>
                <a:ea typeface="휴먼둥근헤드라인" pitchFamily="18" charset="-127"/>
              </a:rPr>
              <a:t>TAT </a:t>
            </a:r>
            <a:r>
              <a:rPr lang="ko-KR" altLang="en-US" sz="2400" dirty="0">
                <a:latin typeface="휴먼둥근헤드라인" pitchFamily="18" charset="-127"/>
                <a:ea typeface="휴먼둥근헤드라인" pitchFamily="18" charset="-127"/>
              </a:rPr>
              <a:t>개선 </a:t>
            </a:r>
            <a:r>
              <a:rPr lang="en-US" altLang="ko-KR" sz="2400" dirty="0">
                <a:latin typeface="휴먼둥근헤드라인" pitchFamily="18" charset="-127"/>
                <a:ea typeface="휴먼둥근헤드라인" pitchFamily="18" charset="-127"/>
              </a:rPr>
              <a:t>: </a:t>
            </a:r>
            <a:r>
              <a:rPr lang="ko-KR" altLang="en-US" sz="2400" dirty="0">
                <a:solidFill>
                  <a:srgbClr val="0070C0"/>
                </a:solidFill>
                <a:latin typeface="휴먼둥근헤드라인" pitchFamily="18" charset="-127"/>
                <a:ea typeface="휴먼둥근헤드라인" pitchFamily="18" charset="-127"/>
              </a:rPr>
              <a:t>서비스의 질 향상 및 환자의 만족</a:t>
            </a:r>
            <a:endParaRPr lang="en-US" altLang="ko-KR" sz="2400" dirty="0">
              <a:solidFill>
                <a:srgbClr val="0070C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4" y="908720"/>
            <a:ext cx="387001" cy="38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187635" y="1484795"/>
            <a:ext cx="6875219" cy="2623047"/>
            <a:chOff x="493971" y="702307"/>
            <a:chExt cx="8679906" cy="576077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548558" y="1551368"/>
              <a:ext cx="3168352" cy="1039398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dirty="0">
                  <a:latin typeface="맑은 고딕"/>
                  <a:ea typeface="맑은 고딕"/>
                </a:rPr>
                <a:t>매뉴얼 </a:t>
              </a:r>
              <a:r>
                <a:rPr lang="ko-KR" altLang="en-US" sz="1100" b="1" dirty="0" err="1">
                  <a:latin typeface="맑은 고딕"/>
                  <a:ea typeface="맑은 고딕"/>
                </a:rPr>
                <a:t>라벨링</a:t>
              </a:r>
              <a:r>
                <a:rPr lang="ko-KR" altLang="en-US" sz="1100" b="1" dirty="0">
                  <a:latin typeface="맑은 고딕"/>
                  <a:ea typeface="맑은 고딕"/>
                </a:rPr>
                <a:t> </a:t>
              </a:r>
              <a:endParaRPr lang="en-US" altLang="ko-KR" sz="1100" b="1" dirty="0">
                <a:latin typeface="맑은 고딕"/>
                <a:ea typeface="맑은 고딕"/>
              </a:endParaRPr>
            </a:p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맑은 고딕"/>
                  <a:ea typeface="맑은 고딕"/>
                </a:rPr>
                <a:t>( </a:t>
              </a:r>
              <a:r>
                <a:rPr lang="ko-KR" altLang="en-US" sz="1100" b="1" dirty="0">
                  <a:latin typeface="맑은 고딕"/>
                  <a:ea typeface="맑은 고딕"/>
                </a:rPr>
                <a:t>약 </a:t>
              </a:r>
              <a:r>
                <a:rPr lang="en-US" altLang="ko-KR" sz="1100" b="1" dirty="0">
                  <a:latin typeface="맑은 고딕"/>
                  <a:ea typeface="맑은 고딕"/>
                </a:rPr>
                <a:t>45</a:t>
              </a:r>
              <a:r>
                <a:rPr lang="ko-KR" altLang="en-US" sz="1100" b="1" dirty="0">
                  <a:latin typeface="맑은 고딕"/>
                  <a:ea typeface="맑은 고딕"/>
                </a:rPr>
                <a:t>초 </a:t>
              </a:r>
              <a:r>
                <a:rPr lang="en-US" altLang="ko-KR" sz="1100" b="1" dirty="0">
                  <a:latin typeface="맑은 고딕"/>
                  <a:ea typeface="맑은 고딕"/>
                </a:rPr>
                <a:t>)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548558" y="4033666"/>
              <a:ext cx="3168352" cy="120528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dirty="0">
                  <a:latin typeface="맑은 고딕"/>
                  <a:ea typeface="맑은 고딕"/>
                </a:rPr>
                <a:t>채혈 </a:t>
              </a:r>
              <a:endParaRPr lang="en-US" altLang="ko-KR" sz="1100" b="1" dirty="0">
                <a:latin typeface="맑은 고딕"/>
                <a:ea typeface="맑은 고딕"/>
              </a:endParaRPr>
            </a:p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맑은 고딕"/>
                  <a:ea typeface="맑은 고딕"/>
                </a:rPr>
                <a:t>( </a:t>
              </a:r>
              <a:r>
                <a:rPr lang="ko-KR" altLang="en-US" sz="1100" b="1" dirty="0">
                  <a:latin typeface="맑은 고딕"/>
                  <a:ea typeface="맑은 고딕"/>
                </a:rPr>
                <a:t>약 </a:t>
              </a:r>
              <a:r>
                <a:rPr lang="en-US" altLang="ko-KR" sz="1100" b="1" dirty="0">
                  <a:latin typeface="맑은 고딕"/>
                  <a:ea typeface="맑은 고딕"/>
                </a:rPr>
                <a:t>1</a:t>
              </a:r>
              <a:r>
                <a:rPr lang="ko-KR" altLang="en-US" sz="1100" b="1" dirty="0">
                  <a:latin typeface="맑은 고딕"/>
                  <a:ea typeface="맑은 고딕"/>
                </a:rPr>
                <a:t>분 </a:t>
              </a:r>
              <a:r>
                <a:rPr lang="en-US" altLang="ko-KR" sz="1100" b="1" dirty="0">
                  <a:latin typeface="맑은 고딕"/>
                  <a:ea typeface="맑은 고딕"/>
                </a:rPr>
                <a:t>)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548558" y="2746418"/>
              <a:ext cx="3168352" cy="110539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dirty="0">
                  <a:latin typeface="맑은 고딕"/>
                  <a:ea typeface="맑은 고딕"/>
                </a:rPr>
                <a:t>번거로운 확인 절차 </a:t>
              </a:r>
              <a:endParaRPr lang="en-US" altLang="ko-KR" sz="1100" b="1" dirty="0">
                <a:latin typeface="맑은 고딕"/>
                <a:ea typeface="맑은 고딕"/>
              </a:endParaRPr>
            </a:p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맑은 고딕"/>
                  <a:ea typeface="맑은 고딕"/>
                </a:rPr>
                <a:t>( </a:t>
              </a:r>
              <a:r>
                <a:rPr lang="ko-KR" altLang="en-US" sz="1100" b="1" dirty="0">
                  <a:latin typeface="맑은 고딕"/>
                  <a:ea typeface="맑은 고딕"/>
                </a:rPr>
                <a:t>약 </a:t>
              </a:r>
              <a:r>
                <a:rPr lang="en-US" altLang="ko-KR" sz="1100" b="1" dirty="0">
                  <a:latin typeface="맑은 고딕"/>
                  <a:ea typeface="맑은 고딕"/>
                </a:rPr>
                <a:t>45</a:t>
              </a:r>
              <a:r>
                <a:rPr lang="ko-KR" altLang="en-US" sz="1100" b="1" dirty="0">
                  <a:latin typeface="맑은 고딕"/>
                  <a:ea typeface="맑은 고딕"/>
                </a:rPr>
                <a:t>초 </a:t>
              </a:r>
              <a:r>
                <a:rPr lang="en-US" altLang="ko-KR" sz="1100" b="1" dirty="0">
                  <a:latin typeface="맑은 고딕"/>
                  <a:ea typeface="맑은 고딕"/>
                </a:rPr>
                <a:t>)</a:t>
              </a: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2335976" y="5363737"/>
              <a:ext cx="2452942" cy="504056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anchorCtr="0"/>
            <a:lstStyle/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dirty="0">
                  <a:solidFill>
                    <a:schemeClr val="bg1">
                      <a:lumMod val="85000"/>
                    </a:schemeClr>
                  </a:solidFill>
                  <a:latin typeface="맑은 고딕"/>
                  <a:ea typeface="맑은 고딕"/>
                </a:rPr>
                <a:t>긴 대기시간</a:t>
              </a:r>
            </a:p>
          </p:txBody>
        </p:sp>
        <p:sp>
          <p:nvSpPr>
            <p:cNvPr id="20" name="갈매기형 수장 19"/>
            <p:cNvSpPr/>
            <p:nvPr/>
          </p:nvSpPr>
          <p:spPr>
            <a:xfrm>
              <a:off x="731777" y="5959028"/>
              <a:ext cx="4057141" cy="504056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anchorCtr="0"/>
            <a:lstStyle/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b="1" dirty="0">
                  <a:solidFill>
                    <a:schemeClr val="bg1">
                      <a:lumMod val="85000"/>
                    </a:schemeClr>
                  </a:solidFill>
                  <a:latin typeface="맑은 고딕"/>
                  <a:ea typeface="맑은 고딕"/>
                </a:rPr>
                <a:t>Work Load </a:t>
              </a:r>
              <a:r>
                <a:rPr lang="ko-KR" altLang="en-US" sz="1200" b="1" dirty="0">
                  <a:solidFill>
                    <a:schemeClr val="bg1">
                      <a:lumMod val="85000"/>
                    </a:schemeClr>
                  </a:solidFill>
                  <a:latin typeface="맑은 고딕"/>
                  <a:ea typeface="맑은 고딕"/>
                </a:rPr>
                <a:t>및 불만족</a:t>
              </a:r>
              <a:r>
                <a:rPr lang="en-US" altLang="ko-KR" sz="1200" b="1" dirty="0">
                  <a:solidFill>
                    <a:schemeClr val="bg1">
                      <a:lumMod val="85000"/>
                    </a:schemeClr>
                  </a:solidFill>
                  <a:latin typeface="맑은 고딕"/>
                  <a:ea typeface="맑은 고딕"/>
                </a:rPr>
                <a:t> </a:t>
              </a:r>
              <a:endParaRPr lang="ko-KR" altLang="en-US" sz="1200" b="1" dirty="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493971" y="1700751"/>
              <a:ext cx="1842006" cy="4167042"/>
              <a:chOff x="731342" y="1716987"/>
              <a:chExt cx="2859977" cy="4167042"/>
            </a:xfrm>
          </p:grpSpPr>
          <p:sp>
            <p:nvSpPr>
              <p:cNvPr id="35" name="오각형 34"/>
              <p:cNvSpPr/>
              <p:nvPr/>
            </p:nvSpPr>
            <p:spPr>
              <a:xfrm>
                <a:off x="1100570" y="5379973"/>
                <a:ext cx="2490749" cy="504056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 anchorCtr="0"/>
              <a:lstStyle/>
              <a:p>
                <a:pPr algn="ctr" defTabSz="1169488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200" b="1" dirty="0">
                    <a:solidFill>
                      <a:schemeClr val="bg1">
                        <a:lumMod val="85000"/>
                      </a:schemeClr>
                    </a:solidFill>
                    <a:latin typeface="맑은 고딕"/>
                    <a:ea typeface="맑은 고딕"/>
                  </a:rPr>
                  <a:t>긴</a:t>
                </a:r>
                <a:r>
                  <a:rPr lang="en-US" altLang="ko-KR" sz="1200" b="1" dirty="0">
                    <a:solidFill>
                      <a:schemeClr val="bg1">
                        <a:lumMod val="85000"/>
                      </a:schemeClr>
                    </a:solidFill>
                    <a:latin typeface="맑은 고딕"/>
                    <a:ea typeface="맑은 고딕"/>
                  </a:rPr>
                  <a:t> TAT</a:t>
                </a:r>
                <a:endParaRPr lang="ko-KR" altLang="en-US" sz="1200" b="1" dirty="0">
                  <a:solidFill>
                    <a:schemeClr val="bg1">
                      <a:lumMod val="85000"/>
                    </a:schemeClr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36" name="위쪽/아래쪽 화살표 35"/>
              <p:cNvSpPr/>
              <p:nvPr/>
            </p:nvSpPr>
            <p:spPr>
              <a:xfrm>
                <a:off x="731342" y="1716987"/>
                <a:ext cx="1534978" cy="35382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p:spPr>
            <p:txBody>
              <a:bodyPr vert="horz" wrap="square" lIns="91440" tIns="45720" rIns="91440" bIns="45720" anchor="ctr" anchorCtr="0"/>
              <a:lstStyle/>
              <a:p>
                <a:pPr algn="ctr" defTabSz="1169488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2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분</a:t>
                </a:r>
              </a:p>
              <a:p>
                <a:pPr algn="ctr" defTabSz="1169488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30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맑은 고딕"/>
                    <a:ea typeface="맑은 고딕"/>
                  </a:rPr>
                  <a:t>초</a:t>
                </a:r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4860926" y="2726511"/>
              <a:ext cx="3242827" cy="46805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dirty="0">
                  <a:latin typeface="맑은 고딕"/>
                  <a:ea typeface="맑은 고딕"/>
                </a:rPr>
                <a:t>자동 </a:t>
              </a:r>
              <a:r>
                <a:rPr lang="ko-KR" altLang="en-US" sz="1100" b="1" dirty="0" err="1">
                  <a:latin typeface="맑은 고딕"/>
                  <a:ea typeface="맑은 고딕"/>
                </a:rPr>
                <a:t>라벨링</a:t>
              </a:r>
              <a:endParaRPr lang="en-US" altLang="ko-KR" sz="1100" b="1" dirty="0">
                <a:latin typeface="맑은 고딕"/>
                <a:ea typeface="맑은 고딕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860926" y="4033666"/>
              <a:ext cx="3242827" cy="118773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dirty="0">
                  <a:latin typeface="맑은 고딕"/>
                  <a:ea typeface="맑은 고딕"/>
                </a:rPr>
                <a:t>채혈 </a:t>
              </a:r>
              <a:endParaRPr lang="en-US" altLang="ko-KR" sz="1100" b="1" dirty="0">
                <a:latin typeface="맑은 고딕"/>
                <a:ea typeface="맑은 고딕"/>
              </a:endParaRPr>
            </a:p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맑은 고딕"/>
                  <a:ea typeface="맑은 고딕"/>
                </a:rPr>
                <a:t>( </a:t>
              </a:r>
              <a:r>
                <a:rPr lang="ko-KR" altLang="en-US" sz="1100" b="1" dirty="0">
                  <a:latin typeface="맑은 고딕"/>
                  <a:ea typeface="맑은 고딕"/>
                </a:rPr>
                <a:t>약 </a:t>
              </a:r>
              <a:r>
                <a:rPr lang="en-US" altLang="ko-KR" sz="1100" b="1" dirty="0">
                  <a:latin typeface="맑은 고딕"/>
                  <a:ea typeface="맑은 고딕"/>
                </a:rPr>
                <a:t>1</a:t>
              </a:r>
              <a:r>
                <a:rPr lang="ko-KR" altLang="en-US" sz="1100" b="1" dirty="0">
                  <a:latin typeface="맑은 고딕"/>
                  <a:ea typeface="맑은 고딕"/>
                </a:rPr>
                <a:t>분 </a:t>
              </a:r>
              <a:r>
                <a:rPr lang="en-US" altLang="ko-KR" sz="1100" b="1" dirty="0">
                  <a:latin typeface="맑은 고딕"/>
                  <a:ea typeface="맑은 고딕"/>
                </a:rPr>
                <a:t>)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860926" y="3302590"/>
              <a:ext cx="3242827" cy="48949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dirty="0">
                  <a:latin typeface="맑은 고딕"/>
                  <a:ea typeface="맑은 고딕"/>
                </a:rPr>
                <a:t>간단한 확인 절차 </a:t>
              </a:r>
              <a:r>
                <a:rPr lang="en-US" altLang="ko-KR" sz="1100" b="1" dirty="0">
                  <a:latin typeface="맑은 고딕"/>
                  <a:ea typeface="맑은 고딕"/>
                </a:rPr>
                <a:t>( </a:t>
              </a:r>
              <a:r>
                <a:rPr lang="ko-KR" altLang="en-US" sz="1100" b="1" dirty="0">
                  <a:latin typeface="맑은 고딕"/>
                  <a:ea typeface="맑은 고딕"/>
                </a:rPr>
                <a:t>약 </a:t>
              </a:r>
              <a:r>
                <a:rPr lang="en-US" altLang="ko-KR" sz="1100" b="1" dirty="0">
                  <a:latin typeface="맑은 고딕"/>
                  <a:ea typeface="맑은 고딕"/>
                </a:rPr>
                <a:t>5</a:t>
              </a:r>
              <a:r>
                <a:rPr lang="ko-KR" altLang="en-US" sz="1100" b="1" dirty="0">
                  <a:latin typeface="맑은 고딕"/>
                  <a:ea typeface="맑은 고딕"/>
                </a:rPr>
                <a:t>초 </a:t>
              </a:r>
              <a:r>
                <a:rPr lang="en-US" altLang="ko-KR" sz="1100" b="1" dirty="0">
                  <a:latin typeface="맑은 고딕"/>
                  <a:ea typeface="맑은 고딕"/>
                </a:rPr>
                <a:t>)</a:t>
              </a: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271437" y="2726512"/>
              <a:ext cx="1836589" cy="3177161"/>
              <a:chOff x="7415453" y="2267399"/>
              <a:chExt cx="1836589" cy="3177161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7415453" y="2267399"/>
                <a:ext cx="1836589" cy="3160508"/>
                <a:chOff x="-145387" y="1164909"/>
                <a:chExt cx="1836589" cy="4719120"/>
              </a:xfrm>
            </p:grpSpPr>
            <p:sp>
              <p:nvSpPr>
                <p:cNvPr id="32" name="오각형 31"/>
                <p:cNvSpPr/>
                <p:nvPr/>
              </p:nvSpPr>
              <p:spPr>
                <a:xfrm rot="10800000">
                  <a:off x="-145387" y="5131397"/>
                  <a:ext cx="1836589" cy="752632"/>
                </a:xfrm>
                <a:prstGeom prst="homePlate">
                  <a:avLst>
                    <a:gd name="adj" fmla="val 50000"/>
                  </a:avLst>
                </a:prstGeom>
                <a:solidFill>
                  <a:srgbClr val="0070C0"/>
                </a:soli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 anchorCtr="0"/>
                <a:lstStyle/>
                <a:p>
                  <a:pPr algn="ctr" defTabSz="1169488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600" b="1">
                    <a:solidFill>
                      <a:srgbClr val="FFFF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33" name="위쪽/아래쪽 화살표 32"/>
                <p:cNvSpPr/>
                <p:nvPr/>
              </p:nvSpPr>
              <p:spPr>
                <a:xfrm>
                  <a:off x="770075" y="1164909"/>
                  <a:ext cx="868076" cy="3912680"/>
                </a:xfrm>
                <a:prstGeom prst="upDown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/>
                <a:lstStyle/>
                <a:p>
                  <a:pPr algn="ctr" defTabSz="1169488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100" b="1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1</a:t>
                  </a:r>
                  <a:r>
                    <a:rPr lang="ko-KR" altLang="en-US" sz="1100" b="1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분</a:t>
                  </a:r>
                </a:p>
                <a:p>
                  <a:pPr algn="ctr" defTabSz="1169488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100" b="1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5</a:t>
                  </a:r>
                  <a:r>
                    <a:rPr lang="ko-KR" altLang="en-US" sz="1100" b="1" dirty="0">
                      <a:solidFill>
                        <a:schemeClr val="bg1"/>
                      </a:solidFill>
                      <a:latin typeface="맑은 고딕"/>
                      <a:ea typeface="맑은 고딕"/>
                    </a:rPr>
                    <a:t>초</a:t>
                  </a: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7640932" y="4817367"/>
                <a:ext cx="1498883" cy="627193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lvl="0" algn="ctr"/>
                <a:r>
                  <a:rPr lang="en-US" altLang="ko-KR" sz="1200" b="1" dirty="0">
                    <a:solidFill>
                      <a:srgbClr val="FFFF00"/>
                    </a:solidFill>
                    <a:latin typeface="맑은 고딕"/>
                    <a:ea typeface="맑은 고딕"/>
                  </a:rPr>
                  <a:t>TAT 54% </a:t>
                </a:r>
                <a:r>
                  <a:rPr lang="ko-KR" altLang="en-US" sz="1200" b="1" dirty="0">
                    <a:solidFill>
                      <a:srgbClr val="FFFF00"/>
                    </a:solidFill>
                    <a:latin typeface="맑은 고딕"/>
                    <a:ea typeface="맑은 고딕"/>
                  </a:rPr>
                  <a:t>감소</a:t>
                </a: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2629040" y="702307"/>
              <a:ext cx="1685155" cy="693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400" b="1" dirty="0">
                  <a:solidFill>
                    <a:srgbClr val="FF0000"/>
                  </a:solidFill>
                  <a:latin typeface="맑은 고딕"/>
                  <a:ea typeface="맑은 고딕"/>
                </a:rPr>
                <a:t>사용 전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830527" y="702307"/>
              <a:ext cx="1685155" cy="693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400" b="1" dirty="0">
                  <a:solidFill>
                    <a:srgbClr val="0070C0"/>
                  </a:solidFill>
                  <a:latin typeface="맑은 고딕"/>
                  <a:ea typeface="맑은 고딕"/>
                </a:rPr>
                <a:t>사용 후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 flipH="1">
              <a:off x="4860923" y="5372508"/>
              <a:ext cx="2476364" cy="504056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anchorCtr="0"/>
            <a:lstStyle/>
            <a:p>
              <a:pPr algn="ctr" defTabSz="1169488"/>
              <a:r>
                <a:rPr lang="ko-KR" altLang="en-US" sz="1200" b="1" dirty="0">
                  <a:solidFill>
                    <a:schemeClr val="bg1">
                      <a:lumMod val="85000"/>
                    </a:schemeClr>
                  </a:solidFill>
                  <a:latin typeface="맑은 고딕"/>
                  <a:ea typeface="맑은 고딕"/>
                </a:rPr>
                <a:t>대기시간 감소</a:t>
              </a:r>
            </a:p>
          </p:txBody>
        </p:sp>
        <p:sp>
          <p:nvSpPr>
            <p:cNvPr id="29" name="갈매기형 수장 28"/>
            <p:cNvSpPr/>
            <p:nvPr/>
          </p:nvSpPr>
          <p:spPr>
            <a:xfrm flipH="1">
              <a:off x="4860923" y="5959028"/>
              <a:ext cx="4312954" cy="504056"/>
            </a:xfrm>
            <a:prstGeom prst="chevron">
              <a:avLst>
                <a:gd name="adj" fmla="val 50000"/>
              </a:avLst>
            </a:prstGeom>
            <a:solidFill>
              <a:srgbClr val="0070C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anchorCtr="0"/>
            <a:lstStyle/>
            <a:p>
              <a:pPr algn="ctr" defTabSz="1169488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dirty="0">
                  <a:solidFill>
                    <a:schemeClr val="bg1">
                      <a:lumMod val="85000"/>
                    </a:schemeClr>
                  </a:solidFill>
                  <a:latin typeface="맑은 고딕"/>
                  <a:ea typeface="맑은 고딕"/>
                </a:rPr>
                <a:t>서비스 질 향상 및 만족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492967" y="4179839"/>
            <a:ext cx="3807225" cy="2369411"/>
            <a:chOff x="497529" y="1558829"/>
            <a:chExt cx="7767994" cy="4992537"/>
          </a:xfrm>
        </p:grpSpPr>
        <p:sp>
          <p:nvSpPr>
            <p:cNvPr id="38" name="직사각형 37"/>
            <p:cNvSpPr/>
            <p:nvPr/>
          </p:nvSpPr>
          <p:spPr>
            <a:xfrm rot="5400000">
              <a:off x="1763584" y="1858943"/>
              <a:ext cx="607677" cy="5315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1100" b="1">
                  <a:latin typeface="맑은 고딕"/>
                  <a:ea typeface="맑은 고딕"/>
                </a:rPr>
                <a:t>&lt;</a:t>
              </a:r>
              <a:endParaRPr lang="ko-KR" altLang="en-US" sz="1100"/>
            </a:p>
          </p:txBody>
        </p:sp>
        <p:sp>
          <p:nvSpPr>
            <p:cNvPr id="39" name="직사각형 38"/>
            <p:cNvSpPr/>
            <p:nvPr/>
          </p:nvSpPr>
          <p:spPr>
            <a:xfrm rot="10800000">
              <a:off x="7531459" y="5549976"/>
              <a:ext cx="734064" cy="5700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100" b="1" dirty="0">
                  <a:latin typeface="맑은 고딕"/>
                  <a:ea typeface="맑은 고딕"/>
                </a:rPr>
                <a:t>&lt;</a:t>
              </a:r>
              <a:endParaRPr lang="ko-KR" altLang="en-US" sz="1100" dirty="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497529" y="1558829"/>
              <a:ext cx="7555117" cy="4992537"/>
              <a:chOff x="-159703" y="1135801"/>
              <a:chExt cx="8358850" cy="5660959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1548557" y="1739890"/>
                <a:ext cx="0" cy="424847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42" name="직선 연결선 41"/>
              <p:cNvCxnSpPr/>
              <p:nvPr/>
            </p:nvCxnSpPr>
            <p:spPr>
              <a:xfrm flipH="1">
                <a:off x="1574413" y="5988361"/>
                <a:ext cx="662473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sp>
            <p:nvSpPr>
              <p:cNvPr id="43" name="직사각형 42"/>
              <p:cNvSpPr/>
              <p:nvPr/>
            </p:nvSpPr>
            <p:spPr>
              <a:xfrm>
                <a:off x="5514316" y="6132378"/>
                <a:ext cx="2083360" cy="646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169488"/>
                <a:r>
                  <a:rPr lang="en-US" altLang="ko-KR" sz="1100" b="1">
                    <a:solidFill>
                      <a:srgbClr val="000099"/>
                    </a:solidFill>
                    <a:latin typeface="맑은 고딕"/>
                    <a:ea typeface="맑은 고딕"/>
                  </a:rPr>
                  <a:t>ROBO8000</a:t>
                </a:r>
                <a:endParaRPr lang="ko-KR" altLang="en-US" sz="1100" b="1">
                  <a:solidFill>
                    <a:srgbClr val="000099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849589" y="6150370"/>
                <a:ext cx="2910686" cy="646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169488"/>
                <a:r>
                  <a:rPr lang="ko-KR" altLang="en-US" sz="1100" b="1">
                    <a:latin typeface="맑은 고딕"/>
                    <a:ea typeface="맑은 고딕"/>
                  </a:rPr>
                  <a:t>기존 매뉴얼 방식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52220" y="1307841"/>
                <a:ext cx="1115609" cy="882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169488"/>
                <a:r>
                  <a:rPr lang="en-US" altLang="ko-KR" sz="900" b="1" dirty="0">
                    <a:latin typeface="맑은 고딕"/>
                    <a:ea typeface="맑은 고딕"/>
                  </a:rPr>
                  <a:t>TAT(</a:t>
                </a:r>
                <a:r>
                  <a:rPr lang="ko-KR" altLang="en-US" sz="900" b="1" dirty="0">
                    <a:latin typeface="맑은 고딕"/>
                    <a:ea typeface="맑은 고딕"/>
                  </a:rPr>
                  <a:t>분</a:t>
                </a:r>
                <a:r>
                  <a:rPr lang="en-US" altLang="ko-KR" sz="900" b="1" dirty="0">
                    <a:latin typeface="맑은 고딕"/>
                    <a:ea typeface="맑은 고딕"/>
                  </a:rPr>
                  <a:t>)</a:t>
                </a:r>
                <a:endParaRPr lang="ko-KR" altLang="en-US" sz="900" b="1" dirty="0">
                  <a:latin typeface="맑은 고딕"/>
                  <a:ea typeface="맑은 고딕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-159703" y="2340084"/>
                <a:ext cx="1733068" cy="646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169488"/>
                <a:r>
                  <a:rPr lang="en-US" altLang="ko-KR" sz="1100" b="1" dirty="0">
                    <a:solidFill>
                      <a:srgbClr val="0070C0"/>
                    </a:solidFill>
                    <a:latin typeface="맑은 고딕"/>
                    <a:ea typeface="맑은 고딕"/>
                  </a:rPr>
                  <a:t>2</a:t>
                </a:r>
                <a:r>
                  <a:rPr lang="ko-KR" altLang="en-US" sz="1100" b="1" dirty="0">
                    <a:solidFill>
                      <a:srgbClr val="0070C0"/>
                    </a:solidFill>
                    <a:latin typeface="맑은 고딕"/>
                    <a:ea typeface="맑은 고딕"/>
                  </a:rPr>
                  <a:t>분</a:t>
                </a:r>
                <a:r>
                  <a:rPr lang="en-US" altLang="ko-KR" sz="1100" b="1" dirty="0">
                    <a:solidFill>
                      <a:srgbClr val="0070C0"/>
                    </a:solidFill>
                    <a:latin typeface="맑은 고딕"/>
                    <a:ea typeface="맑은 고딕"/>
                  </a:rPr>
                  <a:t> 30</a:t>
                </a:r>
                <a:r>
                  <a:rPr lang="ko-KR" altLang="en-US" sz="1100" b="1" dirty="0">
                    <a:solidFill>
                      <a:srgbClr val="0070C0"/>
                    </a:solidFill>
                    <a:latin typeface="맑은 고딕"/>
                    <a:ea typeface="맑은 고딕"/>
                  </a:rPr>
                  <a:t>초</a:t>
                </a:r>
              </a:p>
            </p:txBody>
          </p:sp>
          <p:pic>
            <p:nvPicPr>
              <p:cNvPr id="47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 l="26500" t="28440" r="67290" b="25600"/>
              <a:stretch>
                <a:fillRect/>
              </a:stretch>
            </p:blipFill>
            <p:spPr>
              <a:xfrm>
                <a:off x="2398338" y="2535611"/>
                <a:ext cx="1832417" cy="34300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 l="26500" t="28440" r="67290" b="25600"/>
              <a:stretch>
                <a:fillRect/>
              </a:stretch>
            </p:blipFill>
            <p:spPr>
              <a:xfrm>
                <a:off x="5872360" y="4334332"/>
                <a:ext cx="1378312" cy="16209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9" name="직선 연결선 48"/>
              <p:cNvCxnSpPr/>
              <p:nvPr/>
            </p:nvCxnSpPr>
            <p:spPr>
              <a:xfrm flipH="1">
                <a:off x="1548557" y="2541850"/>
                <a:ext cx="636287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dash"/>
                <a:round/>
              </a:ln>
              <a:effectLst/>
            </p:spPr>
          </p:cxnSp>
          <p:sp>
            <p:nvSpPr>
              <p:cNvPr id="50" name="직사각형 49"/>
              <p:cNvSpPr/>
              <p:nvPr/>
            </p:nvSpPr>
            <p:spPr>
              <a:xfrm>
                <a:off x="2823933" y="1792733"/>
                <a:ext cx="919848" cy="625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169488"/>
                <a:r>
                  <a:rPr lang="en-US" altLang="ko-KR" sz="1100" b="1">
                    <a:solidFill>
                      <a:srgbClr val="C00000"/>
                    </a:solidFill>
                    <a:latin typeface="맑은 고딕"/>
                    <a:ea typeface="맑은 고딕"/>
                  </a:rPr>
                  <a:t>1</a:t>
                </a:r>
                <a:r>
                  <a:rPr lang="ko-KR" altLang="en-US" sz="1100" b="1">
                    <a:solidFill>
                      <a:srgbClr val="C00000"/>
                    </a:solidFill>
                    <a:latin typeface="맑은 고딕"/>
                    <a:ea typeface="맑은 고딕"/>
                  </a:rPr>
                  <a:t>명</a:t>
                </a:r>
              </a:p>
            </p:txBody>
          </p:sp>
          <p:pic>
            <p:nvPicPr>
              <p:cNvPr id="51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 l="26500" t="28440" r="67290" b="25600"/>
              <a:stretch>
                <a:fillRect/>
              </a:stretch>
            </p:blipFill>
            <p:spPr>
              <a:xfrm>
                <a:off x="5872360" y="2649768"/>
                <a:ext cx="1378312" cy="16209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" name="직사각형 51"/>
              <p:cNvSpPr/>
              <p:nvPr/>
            </p:nvSpPr>
            <p:spPr>
              <a:xfrm>
                <a:off x="6090801" y="1792733"/>
                <a:ext cx="919848" cy="625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169488"/>
                <a:r>
                  <a:rPr lang="en-US" altLang="ko-KR" sz="1100" b="1">
                    <a:solidFill>
                      <a:srgbClr val="000099"/>
                    </a:solidFill>
                    <a:latin typeface="맑은 고딕"/>
                    <a:ea typeface="맑은 고딕"/>
                  </a:rPr>
                  <a:t>2</a:t>
                </a:r>
                <a:r>
                  <a:rPr lang="ko-KR" altLang="en-US" sz="1100" b="1">
                    <a:solidFill>
                      <a:srgbClr val="000099"/>
                    </a:solidFill>
                    <a:latin typeface="맑은 고딕"/>
                    <a:ea typeface="맑은 고딕"/>
                  </a:rPr>
                  <a:t>명</a:t>
                </a: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3582685" y="1135801"/>
                <a:ext cx="2808312" cy="2160240"/>
                <a:chOff x="2340645" y="1883894"/>
                <a:chExt cx="1944216" cy="1440160"/>
              </a:xfrm>
              <a:solidFill>
                <a:srgbClr val="0070C0"/>
              </a:solidFill>
            </p:grpSpPr>
            <p:sp>
              <p:nvSpPr>
                <p:cNvPr id="54" name="폭발 1 53"/>
                <p:cNvSpPr/>
                <p:nvPr/>
              </p:nvSpPr>
              <p:spPr>
                <a:xfrm>
                  <a:off x="2340645" y="1883894"/>
                  <a:ext cx="1944216" cy="1440160"/>
                </a:xfrm>
                <a:prstGeom prst="irregularSeal1">
                  <a:avLst/>
                </a:prstGeom>
                <a:grpFill/>
                <a:ln w="9525" cap="flat" cmpd="sng" algn="ctr">
                  <a:noFill/>
                  <a:prstDash val="solid"/>
                  <a:round/>
                </a:ln>
                <a:effectLst/>
              </p:spPr>
              <p:txBody>
                <a:bodyPr vert="horz" wrap="square" lIns="91440" tIns="45720" rIns="91440" bIns="45720" anchor="t" anchorCtr="0"/>
                <a:lstStyle/>
                <a:p>
                  <a:pPr defTabSz="1169488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100">
                    <a:solidFill>
                      <a:srgbClr val="FFFF00"/>
                    </a:solidFill>
                    <a:latin typeface="굴림"/>
                    <a:ea typeface="굴림"/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2717058" y="2342671"/>
                  <a:ext cx="1255597" cy="68631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100" b="1" dirty="0">
                      <a:solidFill>
                        <a:srgbClr val="FFFF00"/>
                      </a:solidFill>
                      <a:latin typeface="맑은 고딕"/>
                      <a:ea typeface="맑은 고딕"/>
                    </a:rPr>
                    <a:t>TAT</a:t>
                  </a:r>
                </a:p>
                <a:p>
                  <a:pPr algn="ctr"/>
                  <a:r>
                    <a:rPr lang="en-US" altLang="ko-KR" sz="1100" b="1" dirty="0">
                      <a:solidFill>
                        <a:srgbClr val="FFFF00"/>
                      </a:solidFill>
                      <a:latin typeface="맑은 고딕"/>
                      <a:ea typeface="맑은 고딕"/>
                    </a:rPr>
                    <a:t>54% </a:t>
                  </a:r>
                  <a:r>
                    <a:rPr lang="ko-KR" altLang="en-US" sz="1100" b="1" dirty="0">
                      <a:solidFill>
                        <a:srgbClr val="FFFF00"/>
                      </a:solidFill>
                      <a:latin typeface="맑은 고딕"/>
                      <a:ea typeface="맑은 고딕"/>
                    </a:rPr>
                    <a:t>감소</a:t>
                  </a:r>
                  <a:endParaRPr lang="en-US" altLang="ko-KR" sz="1100" b="1" dirty="0">
                    <a:solidFill>
                      <a:srgbClr val="FFFF00"/>
                    </a:solidFill>
                    <a:latin typeface="맑은 고딕"/>
                    <a:ea typeface="맑은 고딕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700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29912" y="88391"/>
            <a:ext cx="4741738" cy="411360"/>
          </a:xfrm>
          <a:prstGeom prst="rect">
            <a:avLst/>
          </a:prstGeom>
          <a:noFill/>
        </p:spPr>
        <p:txBody>
          <a:bodyPr wrap="none" lIns="87340" tIns="43671" rIns="87340" bIns="43671">
            <a:spAutoFit/>
          </a:bodyPr>
          <a:lstStyle/>
          <a:p>
            <a:pPr lvl="0" latinLnBrk="0"/>
            <a:r>
              <a:rPr lang="en-US" altLang="ko-KR" sz="2100" b="1" kern="0" dirty="0">
                <a:latin typeface="Arial" pitchFamily="34" charset="0"/>
                <a:ea typeface="맑은 고딕" pitchFamily="50" charset="-127"/>
              </a:rPr>
              <a:t>1. </a:t>
            </a:r>
            <a:r>
              <a:rPr lang="ko-KR" altLang="en-US" sz="2100" b="1" kern="0" dirty="0">
                <a:latin typeface="Arial" pitchFamily="34" charset="0"/>
                <a:ea typeface="맑은 고딕" pitchFamily="50" charset="-127"/>
              </a:rPr>
              <a:t>채혈튜브 자동준비 시스템 </a:t>
            </a:r>
            <a:r>
              <a:rPr lang="en-US" altLang="ko-KR" sz="2100" b="1" kern="0" dirty="0">
                <a:latin typeface="Arial" pitchFamily="34" charset="0"/>
                <a:ea typeface="맑은 고딕" pitchFamily="50" charset="-127"/>
              </a:rPr>
              <a:t>- </a:t>
            </a:r>
            <a:r>
              <a:rPr lang="en-US" altLang="ko-KR" sz="21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</a:rPr>
              <a:t>Benefit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3532" y="908721"/>
            <a:ext cx="8002463" cy="470120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r>
              <a:rPr lang="ko-KR" altLang="en-US" sz="2400" dirty="0">
                <a:latin typeface="휴먼둥근헤드라인" pitchFamily="18" charset="-127"/>
                <a:ea typeface="휴먼둥근헤드라인" pitchFamily="18" charset="-127"/>
              </a:rPr>
              <a:t>업무의 질 </a:t>
            </a:r>
            <a:r>
              <a:rPr lang="en-US" altLang="ko-KR" sz="2400" dirty="0">
                <a:latin typeface="휴먼둥근헤드라인" pitchFamily="18" charset="-127"/>
                <a:ea typeface="휴먼둥근헤드라인" pitchFamily="18" charset="-127"/>
              </a:rPr>
              <a:t>: </a:t>
            </a:r>
            <a:r>
              <a:rPr lang="ko-KR" altLang="en-US" sz="2400" dirty="0">
                <a:solidFill>
                  <a:srgbClr val="0070C0"/>
                </a:solidFill>
                <a:latin typeface="휴먼둥근헤드라인" pitchFamily="18" charset="-127"/>
                <a:ea typeface="휴먼둥근헤드라인" pitchFamily="18" charset="-127"/>
              </a:rPr>
              <a:t>본연의 채혈 업무에만 집중</a:t>
            </a:r>
            <a:endParaRPr lang="en-US" altLang="ko-KR" sz="24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4" y="908720"/>
            <a:ext cx="387001" cy="38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95536" y="908720"/>
            <a:ext cx="8748464" cy="4949198"/>
          </a:xfrm>
          <a:prstGeom prst="rect">
            <a:avLst/>
          </a:prstGeom>
          <a:noFill/>
        </p:spPr>
        <p:txBody>
          <a:bodyPr wrap="square" lIns="91390" tIns="45695" rIns="91390" bIns="45695" rtlCol="0">
            <a:spAutoFit/>
          </a:bodyPr>
          <a:lstStyle/>
          <a:p>
            <a:pPr lvl="1"/>
            <a:endParaRPr lang="en-US" altLang="ko-KR" dirty="0" smtClean="0">
              <a:latin typeface="휴먼둥근헤드라인" pitchFamily="18" charset="-127"/>
              <a:ea typeface="휴먼둥근헤드라인" pitchFamily="18" charset="-127"/>
            </a:endParaRPr>
          </a:p>
          <a:p>
            <a:pPr lvl="2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Hemolysis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된 </a:t>
            </a:r>
            <a:r>
              <a:rPr lang="ko-KR" altLang="en-US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검체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빈도 감소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027248" lvl="6" indent="-285592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84192" lvl="7" indent="-285592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용혈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(Hemolysis)</a:t>
            </a:r>
          </a:p>
          <a:p>
            <a:pPr marL="3484192" lvl="7" indent="-285592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8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대부분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생화학 검사 측정치에 영향 끼침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8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8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채혈시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너무 빠르고 세게 피스톤 당길 때 발생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8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742533" lvl="1" indent="-285592">
              <a:buFont typeface="Wingdings" pitchFamily="2" charset="2"/>
              <a:buChar char="Ø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불충분 </a:t>
            </a:r>
            <a:r>
              <a:rPr lang="ko-KR" altLang="en-US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샘플량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검체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빈도 감소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027248" lvl="6" indent="-285592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검사에 필요한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혈청량의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3.5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배 이상을 채혈하는 것이 원칙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99475" lvl="2" indent="-285592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검체량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부족시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재채혈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및 재검사 요구됨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02" y="2180880"/>
            <a:ext cx="2178546" cy="1736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6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="1" dirty="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1309</Words>
  <Application>Microsoft Office PowerPoint</Application>
  <PresentationFormat>화면 슬라이드 쇼(4:3)</PresentationFormat>
  <Paragraphs>458</Paragraphs>
  <Slides>30</Slides>
  <Notes>22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5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30</vt:i4>
      </vt:variant>
    </vt:vector>
  </HeadingPairs>
  <TitlesOfParts>
    <vt:vector size="53" baseType="lpstr">
      <vt:lpstr>Helvetica Light</vt:lpstr>
      <vt:lpstr>HGP明朝E</vt:lpstr>
      <vt:lpstr>HY헤드라인M</vt:lpstr>
      <vt:lpstr>MS Mincho</vt:lpstr>
      <vt:lpstr>ＭＳ Ｐゴシック</vt:lpstr>
      <vt:lpstr>굴림</vt:lpstr>
      <vt:lpstr>맑은 고딕</vt:lpstr>
      <vt:lpstr>휴먼둥근헤드라인</vt:lpstr>
      <vt:lpstr>Arial</vt:lpstr>
      <vt:lpstr>Calibri</vt:lpstr>
      <vt:lpstr>Palatino Linotype</vt:lpstr>
      <vt:lpstr>Times New Roman</vt:lpstr>
      <vt:lpstr>Verdana</vt:lpstr>
      <vt:lpstr>Wingdings</vt:lpstr>
      <vt:lpstr>Office 테마</vt:lpstr>
      <vt:lpstr>디자인 사용자 지정</vt:lpstr>
      <vt:lpstr>1_디자인 사용자 지정</vt:lpstr>
      <vt:lpstr>2_디자인 사용자 지정</vt:lpstr>
      <vt:lpstr>3_디자인 사용자 지정</vt:lpstr>
      <vt:lpstr>Drawing</vt:lpstr>
      <vt:lpstr>Micrografx Picture Publisher 6.0ｲﾒｰｼﾞ </vt:lpstr>
      <vt:lpstr>Image</vt:lpstr>
      <vt:lpstr>ビットマップ イメージ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20170265</dc:creator>
  <cp:lastModifiedBy>박기태</cp:lastModifiedBy>
  <cp:revision>22</cp:revision>
  <cp:lastPrinted>2019-03-04T23:43:01Z</cp:lastPrinted>
  <dcterms:created xsi:type="dcterms:W3CDTF">2018-09-13T03:24:19Z</dcterms:created>
  <dcterms:modified xsi:type="dcterms:W3CDTF">2019-03-05T03:33:46Z</dcterms:modified>
</cp:coreProperties>
</file>